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theme/theme2.xml" ContentType="application/vnd.openxmlformats-officedocument.theme+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theme/theme3.xml" ContentType="application/vnd.openxmlformats-officedocument.theme+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3" r:id="rId1"/>
    <p:sldMasterId id="2147483684" r:id="rId2"/>
    <p:sldMasterId id="2147483763" r:id="rId3"/>
    <p:sldMasterId id="2147483947" r:id="rId4"/>
  </p:sldMasterIdLst>
  <p:notesMasterIdLst>
    <p:notesMasterId r:id="rId30"/>
  </p:notesMasterIdLst>
  <p:sldIdLst>
    <p:sldId id="299" r:id="rId5"/>
    <p:sldId id="346" r:id="rId6"/>
    <p:sldId id="343" r:id="rId7"/>
    <p:sldId id="341" r:id="rId8"/>
    <p:sldId id="342" r:id="rId9"/>
    <p:sldId id="344" r:id="rId10"/>
    <p:sldId id="345" r:id="rId11"/>
    <p:sldId id="347" r:id="rId12"/>
    <p:sldId id="302" r:id="rId13"/>
    <p:sldId id="303" r:id="rId14"/>
    <p:sldId id="304" r:id="rId15"/>
    <p:sldId id="312" r:id="rId16"/>
    <p:sldId id="314" r:id="rId17"/>
    <p:sldId id="315" r:id="rId18"/>
    <p:sldId id="317" r:id="rId19"/>
    <p:sldId id="318" r:id="rId20"/>
    <p:sldId id="328" r:id="rId21"/>
    <p:sldId id="319" r:id="rId22"/>
    <p:sldId id="348" r:id="rId23"/>
    <p:sldId id="320" r:id="rId24"/>
    <p:sldId id="321" r:id="rId25"/>
    <p:sldId id="330" r:id="rId26"/>
    <p:sldId id="335" r:id="rId27"/>
    <p:sldId id="336" r:id="rId28"/>
    <p:sldId id="337" r:id="rId29"/>
  </p:sldIdLst>
  <p:sldSz cx="9144000" cy="6858000" type="screen4x3"/>
  <p:notesSz cx="6858000" cy="9144000"/>
  <p:defaultTextStyle>
    <a:defPPr>
      <a:defRPr lang="ru-RU"/>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80A18"/>
    <a:srgbClr val="FCC0B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779" autoAdjust="0"/>
    <p:restoredTop sz="94660"/>
  </p:normalViewPr>
  <p:slideViewPr>
    <p:cSldViewPr>
      <p:cViewPr varScale="1">
        <p:scale>
          <a:sx n="76" d="100"/>
          <a:sy n="76" d="100"/>
        </p:scale>
        <p:origin x="1062" y="84"/>
      </p:cViewPr>
      <p:guideLst>
        <p:guide orient="horz" pos="2160"/>
        <p:guide pos="2880"/>
      </p:guideLst>
    </p:cSldViewPr>
  </p:slideViewPr>
  <p:notesTextViewPr>
    <p:cViewPr>
      <p:scale>
        <a:sx n="100" d="100"/>
        <a:sy n="100" d="100"/>
      </p:scale>
      <p:origin x="0" y="0"/>
    </p:cViewPr>
  </p:notesTextViewPr>
  <p:sorterViewPr>
    <p:cViewPr>
      <p:scale>
        <a:sx n="66" d="100"/>
        <a:sy n="66" d="100"/>
      </p:scale>
      <p:origin x="0" y="1896"/>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slideMaster" Target="slideMasters/slideMaster3.xml"/><Relationship Id="rId21" Type="http://schemas.openxmlformats.org/officeDocument/2006/relationships/slide" Target="slides/slide17.xml"/><Relationship Id="rId34"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presProps" Target="presProps.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a:defRPr/>
            </a:pPr>
            <a:endParaRPr lang="ru-RU"/>
          </a:p>
        </p:txBody>
      </p:sp>
      <p:sp>
        <p:nvSpPr>
          <p:cNvPr id="3" name="Дата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pPr>
              <a:defRPr/>
            </a:pPr>
            <a:fld id="{2F45FAE7-A55F-4492-8B3F-57A3C004A092}" type="datetimeFigureOut">
              <a:rPr lang="ru-RU"/>
              <a:pPr>
                <a:defRPr/>
              </a:pPr>
              <a:t>13.04.2018</a:t>
            </a:fld>
            <a:endParaRPr lang="ru-RU"/>
          </a:p>
        </p:txBody>
      </p:sp>
      <p:sp>
        <p:nvSpPr>
          <p:cNvPr id="4" name="Образ слайда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pPr lvl="0"/>
            <a:endParaRPr lang="ru-RU" noProof="0" smtClean="0"/>
          </a:p>
        </p:txBody>
      </p:sp>
      <p:sp>
        <p:nvSpPr>
          <p:cNvPr id="5" name="Заметки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ru-RU" noProof="0" smtClean="0"/>
              <a:t>Образец текста</a:t>
            </a:r>
          </a:p>
          <a:p>
            <a:pPr lvl="1"/>
            <a:r>
              <a:rPr lang="ru-RU" noProof="0" smtClean="0"/>
              <a:t>Второй уровень</a:t>
            </a:r>
          </a:p>
          <a:p>
            <a:pPr lvl="2"/>
            <a:r>
              <a:rPr lang="ru-RU" noProof="0" smtClean="0"/>
              <a:t>Третий уровень</a:t>
            </a:r>
          </a:p>
          <a:p>
            <a:pPr lvl="3"/>
            <a:r>
              <a:rPr lang="ru-RU" noProof="0" smtClean="0"/>
              <a:t>Четвертый уровень</a:t>
            </a:r>
          </a:p>
          <a:p>
            <a:pPr lvl="4"/>
            <a:r>
              <a:rPr lang="ru-RU" noProof="0" smtClean="0"/>
              <a:t>Пятый уровень</a:t>
            </a:r>
          </a:p>
        </p:txBody>
      </p:sp>
      <p:sp>
        <p:nvSpPr>
          <p:cNvPr id="6" name="Нижний колонтитул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pPr>
              <a:defRPr/>
            </a:pPr>
            <a:endParaRPr lang="ru-RU"/>
          </a:p>
        </p:txBody>
      </p:sp>
      <p:sp>
        <p:nvSpPr>
          <p:cNvPr id="7" name="Номер слайда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pPr>
              <a:defRPr/>
            </a:pPr>
            <a:fld id="{83B4BECA-29B3-462D-910A-A6BCCE8C2F79}" type="slidenum">
              <a:rPr lang="ru-RU"/>
              <a:pPr>
                <a:defRPr/>
              </a:pPr>
              <a:t>‹#›</a:t>
            </a:fld>
            <a:endParaRPr lang="ru-RU"/>
          </a:p>
        </p:txBody>
      </p:sp>
    </p:spTree>
    <p:extLst>
      <p:ext uri="{BB962C8B-B14F-4D97-AF65-F5344CB8AC3E}">
        <p14:creationId xmlns:p14="http://schemas.microsoft.com/office/powerpoint/2010/main" val="369318946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defRPr>
            </a:lvl1pPr>
            <a:lvl2pPr marL="730250" indent="-280988">
              <a:defRPr>
                <a:solidFill>
                  <a:schemeClr val="tx1"/>
                </a:solidFill>
                <a:latin typeface="Arial" panose="020B0604020202020204" pitchFamily="34" charset="0"/>
              </a:defRPr>
            </a:lvl2pPr>
            <a:lvl3pPr marL="1123950" indent="-223838">
              <a:defRPr>
                <a:solidFill>
                  <a:schemeClr val="tx1"/>
                </a:solidFill>
                <a:latin typeface="Arial" panose="020B0604020202020204" pitchFamily="34" charset="0"/>
              </a:defRPr>
            </a:lvl3pPr>
            <a:lvl4pPr marL="1574800" indent="-223838">
              <a:defRPr>
                <a:solidFill>
                  <a:schemeClr val="tx1"/>
                </a:solidFill>
                <a:latin typeface="Arial" panose="020B0604020202020204" pitchFamily="34" charset="0"/>
              </a:defRPr>
            </a:lvl4pPr>
            <a:lvl5pPr marL="2024063" indent="-223838">
              <a:defRPr>
                <a:solidFill>
                  <a:schemeClr val="tx1"/>
                </a:solidFill>
                <a:latin typeface="Arial" panose="020B0604020202020204" pitchFamily="34" charset="0"/>
              </a:defRPr>
            </a:lvl5pPr>
            <a:lvl6pPr marL="2481263" indent="-223838" eaLnBrk="0" fontAlgn="base" hangingPunct="0">
              <a:spcBef>
                <a:spcPct val="0"/>
              </a:spcBef>
              <a:spcAft>
                <a:spcPct val="0"/>
              </a:spcAft>
              <a:defRPr>
                <a:solidFill>
                  <a:schemeClr val="tx1"/>
                </a:solidFill>
                <a:latin typeface="Arial" panose="020B0604020202020204" pitchFamily="34" charset="0"/>
              </a:defRPr>
            </a:lvl6pPr>
            <a:lvl7pPr marL="2938463" indent="-223838" eaLnBrk="0" fontAlgn="base" hangingPunct="0">
              <a:spcBef>
                <a:spcPct val="0"/>
              </a:spcBef>
              <a:spcAft>
                <a:spcPct val="0"/>
              </a:spcAft>
              <a:defRPr>
                <a:solidFill>
                  <a:schemeClr val="tx1"/>
                </a:solidFill>
                <a:latin typeface="Arial" panose="020B0604020202020204" pitchFamily="34" charset="0"/>
              </a:defRPr>
            </a:lvl7pPr>
            <a:lvl8pPr marL="3395663" indent="-223838" eaLnBrk="0" fontAlgn="base" hangingPunct="0">
              <a:spcBef>
                <a:spcPct val="0"/>
              </a:spcBef>
              <a:spcAft>
                <a:spcPct val="0"/>
              </a:spcAft>
              <a:defRPr>
                <a:solidFill>
                  <a:schemeClr val="tx1"/>
                </a:solidFill>
                <a:latin typeface="Arial" panose="020B0604020202020204" pitchFamily="34" charset="0"/>
              </a:defRPr>
            </a:lvl8pPr>
            <a:lvl9pPr marL="3852863" indent="-223838" eaLnBrk="0" fontAlgn="base" hangingPunct="0">
              <a:spcBef>
                <a:spcPct val="0"/>
              </a:spcBef>
              <a:spcAft>
                <a:spcPct val="0"/>
              </a:spcAft>
              <a:defRPr>
                <a:solidFill>
                  <a:schemeClr val="tx1"/>
                </a:solidFill>
                <a:latin typeface="Arial" panose="020B0604020202020204" pitchFamily="34" charset="0"/>
              </a:defRPr>
            </a:lvl9pPr>
          </a:lstStyle>
          <a:p>
            <a:pPr eaLnBrk="1" hangingPunct="1"/>
            <a:fld id="{B1B798A8-A4EC-4483-BB35-148F0850AFBB}" type="slidenum">
              <a:rPr lang="en-GB" altLang="ru-RU" smtClean="0">
                <a:solidFill>
                  <a:srgbClr val="000000"/>
                </a:solidFill>
                <a:cs typeface="Arial" panose="020B0604020202020204" pitchFamily="34" charset="0"/>
              </a:rPr>
              <a:pPr eaLnBrk="1" hangingPunct="1"/>
              <a:t>10</a:t>
            </a:fld>
            <a:endParaRPr lang="en-GB" altLang="ru-RU" smtClean="0">
              <a:solidFill>
                <a:srgbClr val="000000"/>
              </a:solidFill>
              <a:cs typeface="Arial" panose="020B0604020202020204" pitchFamily="34" charset="0"/>
            </a:endParaRPr>
          </a:p>
        </p:txBody>
      </p:sp>
      <p:sp>
        <p:nvSpPr>
          <p:cNvPr id="32771" name="Rectangle 2"/>
          <p:cNvSpPr>
            <a:spLocks noGrp="1" noRot="1" noChangeAspect="1" noChangeArrowheads="1" noTextEdit="1"/>
          </p:cNvSpPr>
          <p:nvPr>
            <p:ph type="sldImg"/>
          </p:nvPr>
        </p:nvSpPr>
        <p:spPr bwMode="auto">
          <a:xfrm>
            <a:off x="876300" y="733425"/>
            <a:ext cx="4994275" cy="37465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2772" name="Text Box 3"/>
          <p:cNvSpPr txBox="1">
            <a:spLocks noChangeArrowheads="1"/>
          </p:cNvSpPr>
          <p:nvPr/>
        </p:nvSpPr>
        <p:spPr bwMode="auto">
          <a:xfrm>
            <a:off x="681038" y="5129213"/>
            <a:ext cx="5360987" cy="327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4823" tIns="47411" rIns="94823" bIns="47411">
            <a:spAutoFit/>
          </a:bodyPr>
          <a:lstStyle>
            <a:lvl1pPr defTabSz="457200">
              <a:defRPr>
                <a:solidFill>
                  <a:schemeClr val="tx1"/>
                </a:solidFill>
                <a:latin typeface="Arial" panose="020B0604020202020204" pitchFamily="34" charset="0"/>
              </a:defRPr>
            </a:lvl1pPr>
            <a:lvl2pPr marL="742950" indent="-285750" defTabSz="457200">
              <a:defRPr>
                <a:solidFill>
                  <a:schemeClr val="tx1"/>
                </a:solidFill>
                <a:latin typeface="Arial" panose="020B0604020202020204" pitchFamily="34" charset="0"/>
              </a:defRPr>
            </a:lvl2pPr>
            <a:lvl3pPr marL="1143000" indent="-228600" defTabSz="457200">
              <a:defRPr>
                <a:solidFill>
                  <a:schemeClr val="tx1"/>
                </a:solidFill>
                <a:latin typeface="Arial" panose="020B0604020202020204" pitchFamily="34" charset="0"/>
              </a:defRPr>
            </a:lvl3pPr>
            <a:lvl4pPr marL="1600200" indent="-228600" defTabSz="457200">
              <a:defRPr>
                <a:solidFill>
                  <a:schemeClr val="tx1"/>
                </a:solidFill>
                <a:latin typeface="Arial" panose="020B0604020202020204" pitchFamily="34" charset="0"/>
              </a:defRPr>
            </a:lvl4pPr>
            <a:lvl5pPr marL="2057400" indent="-228600" defTabSz="457200">
              <a:defRPr>
                <a:solidFill>
                  <a:schemeClr val="tx1"/>
                </a:solidFill>
                <a:latin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endParaRPr lang="en-US" altLang="ru-RU" sz="1500">
              <a:solidFill>
                <a:srgbClr val="000000"/>
              </a:solidFill>
              <a:latin typeface="Times New Roman" panose="02020603050405020304" pitchFamily="18" charset="0"/>
              <a:ea typeface="ヒラギノ角ゴ Pro W3"/>
              <a:cs typeface="Arial" panose="020B0604020202020204" pitchFamily="34" charset="0"/>
            </a:endParaRPr>
          </a:p>
        </p:txBody>
      </p:sp>
      <p:sp>
        <p:nvSpPr>
          <p:cNvPr id="32773" name="Text Box 4"/>
          <p:cNvSpPr txBox="1">
            <a:spLocks noChangeArrowheads="1"/>
          </p:cNvSpPr>
          <p:nvPr/>
        </p:nvSpPr>
        <p:spPr bwMode="auto">
          <a:xfrm>
            <a:off x="831850" y="4927600"/>
            <a:ext cx="4908550" cy="24082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4823" tIns="47411" rIns="94823" bIns="47411">
            <a:spAutoFit/>
          </a:bodyPr>
          <a:lstStyle>
            <a:lvl1pPr defTabSz="457200">
              <a:defRPr>
                <a:solidFill>
                  <a:schemeClr val="tx1"/>
                </a:solidFill>
                <a:latin typeface="Arial" panose="020B0604020202020204" pitchFamily="34" charset="0"/>
              </a:defRPr>
            </a:lvl1pPr>
            <a:lvl2pPr marL="742950" indent="-285750" defTabSz="457200">
              <a:defRPr>
                <a:solidFill>
                  <a:schemeClr val="tx1"/>
                </a:solidFill>
                <a:latin typeface="Arial" panose="020B0604020202020204" pitchFamily="34" charset="0"/>
              </a:defRPr>
            </a:lvl2pPr>
            <a:lvl3pPr marL="1143000" indent="-228600" defTabSz="457200">
              <a:defRPr>
                <a:solidFill>
                  <a:schemeClr val="tx1"/>
                </a:solidFill>
                <a:latin typeface="Arial" panose="020B0604020202020204" pitchFamily="34" charset="0"/>
              </a:defRPr>
            </a:lvl3pPr>
            <a:lvl4pPr marL="1600200" indent="-228600" defTabSz="457200">
              <a:defRPr>
                <a:solidFill>
                  <a:schemeClr val="tx1"/>
                </a:solidFill>
                <a:latin typeface="Arial" panose="020B0604020202020204" pitchFamily="34" charset="0"/>
              </a:defRPr>
            </a:lvl4pPr>
            <a:lvl5pPr marL="2057400" indent="-228600" defTabSz="457200">
              <a:defRPr>
                <a:solidFill>
                  <a:schemeClr val="tx1"/>
                </a:solidFill>
                <a:latin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ru-RU" sz="1300">
                <a:solidFill>
                  <a:srgbClr val="000000"/>
                </a:solidFill>
                <a:latin typeface="Times New Roman" panose="02020603050405020304" pitchFamily="18" charset="0"/>
                <a:ea typeface="ヒラギノ角ゴ Pro W3"/>
                <a:cs typeface="Arial" panose="020B0604020202020204" pitchFamily="34" charset="0"/>
              </a:rPr>
              <a:t>In addition, cancer patients </a:t>
            </a:r>
            <a:r>
              <a:rPr lang="en-US" altLang="ru-RU" sz="1300" u="sng">
                <a:solidFill>
                  <a:srgbClr val="000000"/>
                </a:solidFill>
                <a:latin typeface="Times New Roman" panose="02020603050405020304" pitchFamily="18" charset="0"/>
                <a:ea typeface="ヒラギノ角ゴ Pro W3"/>
                <a:cs typeface="Arial" panose="020B0604020202020204" pitchFamily="34" charset="0"/>
              </a:rPr>
              <a:t>with</a:t>
            </a:r>
            <a:r>
              <a:rPr lang="en-US" altLang="ru-RU" sz="1300">
                <a:solidFill>
                  <a:srgbClr val="000000"/>
                </a:solidFill>
                <a:latin typeface="Times New Roman" panose="02020603050405020304" pitchFamily="18" charset="0"/>
                <a:ea typeface="ヒラギノ角ゴ Pro W3"/>
                <a:cs typeface="Arial" panose="020B0604020202020204" pitchFamily="34" charset="0"/>
              </a:rPr>
              <a:t> VTE have two times higher mortality than cancer patients </a:t>
            </a:r>
            <a:r>
              <a:rPr lang="en-US" altLang="ru-RU" sz="1300" u="sng">
                <a:solidFill>
                  <a:srgbClr val="000000"/>
                </a:solidFill>
                <a:latin typeface="Times New Roman" panose="02020603050405020304" pitchFamily="18" charset="0"/>
                <a:ea typeface="ヒラギノ角ゴ Pro W3"/>
                <a:cs typeface="Arial" panose="020B0604020202020204" pitchFamily="34" charset="0"/>
              </a:rPr>
              <a:t>without</a:t>
            </a:r>
            <a:r>
              <a:rPr lang="en-US" altLang="ru-RU" sz="1300">
                <a:solidFill>
                  <a:srgbClr val="000000"/>
                </a:solidFill>
                <a:latin typeface="Times New Roman" panose="02020603050405020304" pitchFamily="18" charset="0"/>
                <a:ea typeface="ヒラギノ角ゴ Pro W3"/>
                <a:cs typeface="Arial" panose="020B0604020202020204" pitchFamily="34" charset="0"/>
              </a:rPr>
              <a:t> VTE</a:t>
            </a:r>
          </a:p>
          <a:p>
            <a:pPr eaLnBrk="1" hangingPunct="1"/>
            <a:endParaRPr lang="en-US" altLang="ru-RU" sz="1300">
              <a:solidFill>
                <a:srgbClr val="000000"/>
              </a:solidFill>
              <a:latin typeface="Times New Roman" panose="02020603050405020304" pitchFamily="18" charset="0"/>
              <a:ea typeface="ヒラギノ角ゴ Pro W3"/>
              <a:cs typeface="Arial" panose="020B0604020202020204" pitchFamily="34" charset="0"/>
            </a:endParaRPr>
          </a:p>
          <a:p>
            <a:pPr eaLnBrk="1" hangingPunct="1"/>
            <a:r>
              <a:rPr lang="en-US" altLang="ru-RU" sz="1300">
                <a:solidFill>
                  <a:srgbClr val="000000"/>
                </a:solidFill>
                <a:latin typeface="Times New Roman" panose="02020603050405020304" pitchFamily="18" charset="0"/>
                <a:ea typeface="ヒラギノ角ゴ Pro W3"/>
                <a:cs typeface="Arial" panose="020B0604020202020204" pitchFamily="34" charset="0"/>
              </a:rPr>
              <a:t>Indeed, VTE is second leading cause of death in cancer patients</a:t>
            </a:r>
          </a:p>
          <a:p>
            <a:pPr eaLnBrk="1" hangingPunct="1"/>
            <a:endParaRPr lang="en-US" altLang="ru-RU" sz="1300">
              <a:solidFill>
                <a:srgbClr val="000000"/>
              </a:solidFill>
              <a:latin typeface="Times New Roman" panose="02020603050405020304" pitchFamily="18" charset="0"/>
              <a:ea typeface="ヒラギノ角ゴ Pro W3"/>
              <a:cs typeface="Arial" panose="020B0604020202020204" pitchFamily="34" charset="0"/>
            </a:endParaRPr>
          </a:p>
          <a:p>
            <a:pPr eaLnBrk="1" hangingPunct="1"/>
            <a:r>
              <a:rPr lang="en-CA" altLang="ru-RU" sz="1300">
                <a:solidFill>
                  <a:srgbClr val="000000"/>
                </a:solidFill>
                <a:latin typeface="Times New Roman" panose="02020603050405020304" pitchFamily="18" charset="0"/>
                <a:ea typeface="ヒラギノ角ゴ Pro W3"/>
                <a:cs typeface="Arial" panose="020B0604020202020204" pitchFamily="34" charset="0"/>
              </a:rPr>
              <a:t>The higher mortality rate in cancer patients with VTE may indicate that VTE is a marker of aggressive malignancies, that these patients are dying prematurely from thrombotic complications or both. </a:t>
            </a:r>
          </a:p>
          <a:p>
            <a:pPr eaLnBrk="1" hangingPunct="1"/>
            <a:endParaRPr lang="en-US" altLang="ru-RU" sz="1300">
              <a:solidFill>
                <a:srgbClr val="000000"/>
              </a:solidFill>
              <a:latin typeface="Times New Roman" panose="02020603050405020304" pitchFamily="18" charset="0"/>
              <a:ea typeface="ヒラギノ角ゴ Pro W3"/>
              <a:cs typeface="Arial" panose="020B0604020202020204" pitchFamily="34" charset="0"/>
            </a:endParaRPr>
          </a:p>
          <a:p>
            <a:pPr eaLnBrk="1" hangingPunct="1"/>
            <a:endParaRPr lang="en-US" altLang="ru-RU" sz="1300">
              <a:solidFill>
                <a:srgbClr val="000000"/>
              </a:solidFill>
              <a:latin typeface="Times New Roman" panose="02020603050405020304" pitchFamily="18" charset="0"/>
              <a:ea typeface="ヒラギノ角ゴ Pro W3"/>
              <a:cs typeface="Arial" panose="020B0604020202020204" pitchFamily="34" charset="0"/>
            </a:endParaRPr>
          </a:p>
          <a:p>
            <a:pPr eaLnBrk="1" hangingPunct="1">
              <a:spcBef>
                <a:spcPct val="50000"/>
              </a:spcBef>
            </a:pPr>
            <a:endParaRPr lang="en-US" altLang="ru-RU" sz="1300">
              <a:solidFill>
                <a:srgbClr val="000000"/>
              </a:solidFill>
              <a:latin typeface="Times New Roman" panose="02020603050405020304" pitchFamily="18" charset="0"/>
              <a:ea typeface="ヒラギノ角ゴ Pro W3"/>
              <a:cs typeface="Arial" panose="020B0604020202020204" pitchFamily="34" charset="0"/>
            </a:endParaRPr>
          </a:p>
        </p:txBody>
      </p:sp>
      <p:sp>
        <p:nvSpPr>
          <p:cNvPr id="32774" name="Rectangle 5"/>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ru-RU" smtClean="0"/>
          </a:p>
        </p:txBody>
      </p:sp>
    </p:spTree>
    <p:extLst>
      <p:ext uri="{BB962C8B-B14F-4D97-AF65-F5344CB8AC3E}">
        <p14:creationId xmlns:p14="http://schemas.microsoft.com/office/powerpoint/2010/main" val="252016704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lstStyle/>
          <a:p>
            <a:pPr eaLnBrk="1" hangingPunct="1">
              <a:defRPr/>
            </a:pPr>
            <a:r>
              <a:rPr lang="en-GB" b="1" dirty="0" smtClean="0"/>
              <a:t>References</a:t>
            </a:r>
          </a:p>
          <a:p>
            <a:pPr marL="229712" indent="-229712" eaLnBrk="1" hangingPunct="1">
              <a:buFontTx/>
              <a:buAutoNum type="arabicPeriod"/>
              <a:defRPr/>
            </a:pPr>
            <a:r>
              <a:rPr lang="en-US" dirty="0">
                <a:solidFill>
                  <a:schemeClr val="bg1"/>
                </a:solidFill>
              </a:rPr>
              <a:t>The </a:t>
            </a:r>
            <a:r>
              <a:rPr lang="en-GB" dirty="0">
                <a:solidFill>
                  <a:schemeClr val="bg1"/>
                </a:solidFill>
              </a:rPr>
              <a:t>EINSTEIN Investigators. </a:t>
            </a:r>
            <a:r>
              <a:rPr lang="en-GB" i="1" dirty="0">
                <a:solidFill>
                  <a:schemeClr val="bg1"/>
                </a:solidFill>
              </a:rPr>
              <a:t>N Engl J Med </a:t>
            </a:r>
            <a:r>
              <a:rPr lang="en-GB" dirty="0">
                <a:solidFill>
                  <a:schemeClr val="bg1"/>
                </a:solidFill>
              </a:rPr>
              <a:t>2010;363:2499–2510</a:t>
            </a:r>
          </a:p>
          <a:p>
            <a:pPr marL="229712" indent="-229712" eaLnBrk="1" hangingPunct="1">
              <a:buFontTx/>
              <a:buAutoNum type="arabicPeriod"/>
              <a:defRPr/>
            </a:pPr>
            <a:r>
              <a:rPr lang="en-GB" dirty="0">
                <a:solidFill>
                  <a:schemeClr val="bg1"/>
                </a:solidFill>
              </a:rPr>
              <a:t>The EINSTEIN-PE Investigators. </a:t>
            </a:r>
            <a:r>
              <a:rPr lang="en-GB" i="1" dirty="0">
                <a:solidFill>
                  <a:schemeClr val="bg1"/>
                </a:solidFill>
              </a:rPr>
              <a:t>N Engl J Med </a:t>
            </a:r>
            <a:r>
              <a:rPr lang="en-GB" dirty="0">
                <a:solidFill>
                  <a:schemeClr val="bg1"/>
                </a:solidFill>
              </a:rPr>
              <a:t>2012;366:1287–1297</a:t>
            </a:r>
            <a:endParaRPr lang="en-GB" dirty="0"/>
          </a:p>
        </p:txBody>
      </p:sp>
      <p:sp>
        <p:nvSpPr>
          <p:cNvPr id="5222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CDB4913C-F322-45EF-BFC0-393082EE7670}" type="slidenum">
              <a:rPr lang="de-DE" altLang="ru-RU" smtClean="0">
                <a:solidFill>
                  <a:srgbClr val="000000"/>
                </a:solidFill>
              </a:rPr>
              <a:pPr/>
              <a:t>20</a:t>
            </a:fld>
            <a:endParaRPr lang="de-DE" altLang="ru-RU" smtClean="0">
              <a:solidFill>
                <a:srgbClr val="000000"/>
              </a:solidFill>
            </a:endParaRPr>
          </a:p>
        </p:txBody>
      </p:sp>
    </p:spTree>
    <p:extLst>
      <p:ext uri="{BB962C8B-B14F-4D97-AF65-F5344CB8AC3E}">
        <p14:creationId xmlns:p14="http://schemas.microsoft.com/office/powerpoint/2010/main" val="174548885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427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tabLst>
                <a:tab pos="165100" algn="l"/>
              </a:tabLst>
            </a:pPr>
            <a:r>
              <a:rPr lang="en-GB" altLang="en-US" b="1" smtClean="0">
                <a:cs typeface="Arial" panose="020B0604020202020204" pitchFamily="34" charset="0"/>
              </a:rPr>
              <a:t>Key points</a:t>
            </a:r>
          </a:p>
          <a:p>
            <a:pPr eaLnBrk="1" hangingPunct="1">
              <a:spcBef>
                <a:spcPct val="0"/>
              </a:spcBef>
              <a:buFontTx/>
              <a:buChar char="•"/>
              <a:tabLst>
                <a:tab pos="165100" algn="l"/>
              </a:tabLst>
            </a:pPr>
            <a:r>
              <a:rPr lang="en-GB" altLang="en-US" smtClean="0">
                <a:ea typeface="MS PGothic" panose="020B0600070205080204" pitchFamily="34" charset="-128"/>
                <a:cs typeface="Arial" panose="020B0604020202020204" pitchFamily="34" charset="0"/>
              </a:rPr>
              <a:t>In the pooled analysis of EINSTEIN DVT and EINSTEIN PE, rivaroxaban had non-inferior efficacy with respect to the primary efficacy endpoint compared with enoxaparin/VKA</a:t>
            </a:r>
            <a:r>
              <a:rPr lang="en-GB" altLang="en-US" baseline="30000" smtClean="0">
                <a:ea typeface="MS PGothic" panose="020B0600070205080204" pitchFamily="34" charset="-128"/>
                <a:cs typeface="Arial" panose="020B0604020202020204" pitchFamily="34" charset="0"/>
              </a:rPr>
              <a:t>1</a:t>
            </a:r>
          </a:p>
          <a:p>
            <a:pPr eaLnBrk="1" hangingPunct="1">
              <a:spcBef>
                <a:spcPct val="0"/>
              </a:spcBef>
              <a:buFontTx/>
              <a:buChar char="•"/>
              <a:tabLst>
                <a:tab pos="165100" algn="l"/>
              </a:tabLst>
            </a:pPr>
            <a:r>
              <a:rPr lang="en-GB" altLang="en-US" smtClean="0">
                <a:ea typeface="MS PGothic" panose="020B0600070205080204" pitchFamily="34" charset="-128"/>
                <a:cs typeface="Arial" panose="020B0604020202020204" pitchFamily="34" charset="0"/>
              </a:rPr>
              <a:t>This treatment effect was apparent by day 21 – the end of the intensified rivaroxaban treatment phase (15 mg bid for 21 days),</a:t>
            </a:r>
            <a:r>
              <a:rPr lang="en-GB" altLang="en-US" baseline="30000" smtClean="0">
                <a:ea typeface="MS PGothic" panose="020B0600070205080204" pitchFamily="34" charset="-128"/>
                <a:cs typeface="Arial" panose="020B0604020202020204" pitchFamily="34" charset="0"/>
              </a:rPr>
              <a:t>1</a:t>
            </a:r>
            <a:r>
              <a:rPr lang="en-GB" altLang="en-US" smtClean="0">
                <a:ea typeface="MS PGothic" panose="020B0600070205080204" pitchFamily="34" charset="-128"/>
                <a:cs typeface="Arial" panose="020B0604020202020204" pitchFamily="34" charset="0"/>
              </a:rPr>
              <a:t> during which the risk of recurrence is the highest</a:t>
            </a:r>
            <a:r>
              <a:rPr lang="en-GB" altLang="en-US" baseline="30000" smtClean="0">
                <a:ea typeface="MS PGothic" panose="020B0600070205080204" pitchFamily="34" charset="-128"/>
                <a:cs typeface="Arial" panose="020B0604020202020204" pitchFamily="34" charset="0"/>
              </a:rPr>
              <a:t>2</a:t>
            </a:r>
          </a:p>
          <a:p>
            <a:pPr eaLnBrk="1" hangingPunct="1">
              <a:spcBef>
                <a:spcPct val="0"/>
              </a:spcBef>
              <a:buFontTx/>
              <a:buChar char="•"/>
              <a:tabLst>
                <a:tab pos="165100" algn="l"/>
              </a:tabLst>
            </a:pPr>
            <a:r>
              <a:rPr lang="en-GB" altLang="en-US" smtClean="0">
                <a:ea typeface="MS PGothic" panose="020B0600070205080204" pitchFamily="34" charset="-128"/>
                <a:cs typeface="Arial" panose="020B0604020202020204" pitchFamily="34" charset="0"/>
              </a:rPr>
              <a:t>Pooled results reflected the non-inferiority achieved with rivaroxaban in the individual EINSTEIN DVT and EINSTEIN PE studies</a:t>
            </a:r>
            <a:r>
              <a:rPr lang="en-GB" altLang="en-US" baseline="30000" smtClean="0">
                <a:ea typeface="MS PGothic" panose="020B0600070205080204" pitchFamily="34" charset="-128"/>
                <a:cs typeface="Arial" panose="020B0604020202020204" pitchFamily="34" charset="0"/>
              </a:rPr>
              <a:t>3,4</a:t>
            </a:r>
          </a:p>
          <a:p>
            <a:pPr eaLnBrk="1" hangingPunct="1">
              <a:spcBef>
                <a:spcPct val="0"/>
              </a:spcBef>
              <a:tabLst>
                <a:tab pos="165100" algn="l"/>
              </a:tabLst>
            </a:pPr>
            <a:endParaRPr lang="en-GB" altLang="en-US" smtClean="0">
              <a:ea typeface="MS PGothic" panose="020B0600070205080204" pitchFamily="34" charset="-128"/>
              <a:cs typeface="Arial" panose="020B0604020202020204" pitchFamily="34" charset="0"/>
            </a:endParaRPr>
          </a:p>
          <a:p>
            <a:pPr eaLnBrk="1" hangingPunct="1">
              <a:spcBef>
                <a:spcPct val="0"/>
              </a:spcBef>
              <a:spcAft>
                <a:spcPts val="300"/>
              </a:spcAft>
              <a:tabLst>
                <a:tab pos="165100" algn="l"/>
              </a:tabLst>
            </a:pPr>
            <a:r>
              <a:rPr lang="en-GB" altLang="en-US" b="1" smtClean="0">
                <a:ea typeface="MS PGothic" panose="020B0600070205080204" pitchFamily="34" charset="-128"/>
                <a:cs typeface="Arial" panose="020B0604020202020204" pitchFamily="34" charset="0"/>
              </a:rPr>
              <a:t>Additional details</a:t>
            </a:r>
          </a:p>
          <a:p>
            <a:pPr eaLnBrk="1" hangingPunct="1">
              <a:spcBef>
                <a:spcPct val="0"/>
              </a:spcBef>
              <a:spcAft>
                <a:spcPts val="300"/>
              </a:spcAft>
              <a:tabLst>
                <a:tab pos="165100" algn="l"/>
              </a:tabLst>
            </a:pPr>
            <a:r>
              <a:rPr lang="en-GB" altLang="en-US" smtClean="0">
                <a:ea typeface="MS PGothic" panose="020B0600070205080204" pitchFamily="34" charset="-128"/>
                <a:cs typeface="Arial" panose="020B0604020202020204" pitchFamily="34" charset="0"/>
              </a:rPr>
              <a:t>Individual study results (primary efficacy endpoint: rivaroxaban vs enoxaparin/VKA)</a:t>
            </a:r>
          </a:p>
          <a:p>
            <a:pPr eaLnBrk="1" hangingPunct="1">
              <a:spcBef>
                <a:spcPct val="0"/>
              </a:spcBef>
              <a:spcAft>
                <a:spcPts val="300"/>
              </a:spcAft>
              <a:buFontTx/>
              <a:buChar char="•"/>
              <a:tabLst>
                <a:tab pos="165100" algn="l"/>
              </a:tabLst>
            </a:pPr>
            <a:r>
              <a:rPr lang="en-GB" altLang="en-US" smtClean="0">
                <a:ea typeface="MS PGothic" panose="020B0600070205080204" pitchFamily="34" charset="-128"/>
                <a:cs typeface="Arial" panose="020B0604020202020204" pitchFamily="34" charset="0"/>
              </a:rPr>
              <a:t>EINSTEIN DVT: 2.1% vs 3.0%; HR=0.68; 95% CI 0.44–1.04; </a:t>
            </a:r>
            <a:r>
              <a:rPr lang="en-GB" altLang="en-US" i="1" smtClean="0">
                <a:ea typeface="MS PGothic" panose="020B0600070205080204" pitchFamily="34" charset="-128"/>
                <a:cs typeface="Arial" panose="020B0604020202020204" pitchFamily="34" charset="0"/>
              </a:rPr>
              <a:t>p</a:t>
            </a:r>
            <a:r>
              <a:rPr lang="en-GB" altLang="en-US" smtClean="0">
                <a:ea typeface="MS PGothic" panose="020B0600070205080204" pitchFamily="34" charset="-128"/>
                <a:cs typeface="Arial" panose="020B0604020202020204" pitchFamily="34" charset="0"/>
              </a:rPr>
              <a:t>&lt;0.001</a:t>
            </a:r>
            <a:r>
              <a:rPr lang="en-GB" altLang="en-US" baseline="30000" smtClean="0">
                <a:ea typeface="MS PGothic" panose="020B0600070205080204" pitchFamily="34" charset="-128"/>
                <a:cs typeface="Arial" panose="020B0604020202020204" pitchFamily="34" charset="0"/>
              </a:rPr>
              <a:t>3</a:t>
            </a:r>
          </a:p>
          <a:p>
            <a:pPr eaLnBrk="1" hangingPunct="1">
              <a:spcBef>
                <a:spcPct val="0"/>
              </a:spcBef>
              <a:spcAft>
                <a:spcPts val="300"/>
              </a:spcAft>
              <a:buFontTx/>
              <a:buChar char="•"/>
              <a:tabLst>
                <a:tab pos="165100" algn="l"/>
              </a:tabLst>
            </a:pPr>
            <a:r>
              <a:rPr lang="en-GB" altLang="en-US" smtClean="0">
                <a:ea typeface="MS PGothic" panose="020B0600070205080204" pitchFamily="34" charset="-128"/>
                <a:cs typeface="Arial" panose="020B0604020202020204" pitchFamily="34" charset="0"/>
              </a:rPr>
              <a:t>EINSTEIN PE: 2.1% vs 1.8%; HR=1.12; 95% CI 0.75–1.68; </a:t>
            </a:r>
            <a:r>
              <a:rPr lang="en-GB" altLang="en-US" i="1" smtClean="0">
                <a:ea typeface="MS PGothic" panose="020B0600070205080204" pitchFamily="34" charset="-128"/>
                <a:cs typeface="Arial" panose="020B0604020202020204" pitchFamily="34" charset="0"/>
              </a:rPr>
              <a:t>p</a:t>
            </a:r>
            <a:r>
              <a:rPr lang="en-GB" altLang="en-US" smtClean="0">
                <a:ea typeface="MS PGothic" panose="020B0600070205080204" pitchFamily="34" charset="-128"/>
                <a:cs typeface="Arial" panose="020B0604020202020204" pitchFamily="34" charset="0"/>
              </a:rPr>
              <a:t>=0.003</a:t>
            </a:r>
            <a:r>
              <a:rPr lang="en-GB" altLang="en-US" baseline="30000" smtClean="0">
                <a:ea typeface="MS PGothic" panose="020B0600070205080204" pitchFamily="34" charset="-128"/>
                <a:cs typeface="Arial" panose="020B0604020202020204" pitchFamily="34" charset="0"/>
              </a:rPr>
              <a:t>4</a:t>
            </a:r>
            <a:endParaRPr lang="en-GB" altLang="en-US" baseline="30000" smtClean="0">
              <a:cs typeface="Arial" panose="020B0604020202020204" pitchFamily="34" charset="0"/>
            </a:endParaRPr>
          </a:p>
          <a:p>
            <a:pPr eaLnBrk="1" hangingPunct="1">
              <a:spcBef>
                <a:spcPct val="0"/>
              </a:spcBef>
              <a:tabLst>
                <a:tab pos="165100" algn="l"/>
              </a:tabLst>
            </a:pPr>
            <a:endParaRPr lang="en-GB" altLang="en-US" b="1" smtClean="0">
              <a:cs typeface="Arial" panose="020B0604020202020204" pitchFamily="34" charset="0"/>
            </a:endParaRPr>
          </a:p>
          <a:p>
            <a:pPr eaLnBrk="1" hangingPunct="1">
              <a:spcBef>
                <a:spcPct val="0"/>
              </a:spcBef>
              <a:tabLst>
                <a:tab pos="165100" algn="l"/>
              </a:tabLst>
            </a:pPr>
            <a:r>
              <a:rPr lang="en-GB" altLang="en-US" b="1" smtClean="0">
                <a:cs typeface="Arial" panose="020B0604020202020204" pitchFamily="34" charset="0"/>
              </a:rPr>
              <a:t>Abbreviations</a:t>
            </a:r>
          </a:p>
          <a:p>
            <a:pPr eaLnBrk="1" hangingPunct="1">
              <a:spcBef>
                <a:spcPct val="0"/>
              </a:spcBef>
              <a:tabLst>
                <a:tab pos="165100" algn="l"/>
              </a:tabLst>
            </a:pPr>
            <a:r>
              <a:rPr lang="en-GB" altLang="en-US" smtClean="0">
                <a:cs typeface="Arial" panose="020B0604020202020204" pitchFamily="34" charset="0"/>
              </a:rPr>
              <a:t>bid, twice daily; CI, confidence interval; DVT, deep vein thrombosis; HR, hazard ratio; ITT, intention-to-treat; PE, pulmonary embolism; VKA, vitamin K antagonist; VTE, venous thromboembolism</a:t>
            </a:r>
          </a:p>
          <a:p>
            <a:pPr eaLnBrk="1" hangingPunct="1">
              <a:spcBef>
                <a:spcPct val="0"/>
              </a:spcBef>
              <a:tabLst>
                <a:tab pos="165100" algn="l"/>
              </a:tabLst>
            </a:pPr>
            <a:endParaRPr lang="en-GB" altLang="en-US" smtClean="0">
              <a:cs typeface="Arial" panose="020B0604020202020204" pitchFamily="34" charset="0"/>
            </a:endParaRPr>
          </a:p>
          <a:p>
            <a:pPr eaLnBrk="1" hangingPunct="1">
              <a:spcBef>
                <a:spcPct val="0"/>
              </a:spcBef>
              <a:spcAft>
                <a:spcPts val="300"/>
              </a:spcAft>
              <a:tabLst>
                <a:tab pos="165100" algn="l"/>
              </a:tabLst>
            </a:pPr>
            <a:r>
              <a:rPr lang="en-GB" altLang="en-US" b="1" smtClean="0">
                <a:cs typeface="Arial" panose="020B0604020202020204" pitchFamily="34" charset="0"/>
              </a:rPr>
              <a:t>References</a:t>
            </a:r>
          </a:p>
          <a:p>
            <a:pPr eaLnBrk="1" hangingPunct="1">
              <a:spcBef>
                <a:spcPct val="0"/>
              </a:spcBef>
              <a:spcAft>
                <a:spcPts val="300"/>
              </a:spcAft>
              <a:buFont typeface="Wingdings 2" panose="05020102010507070707" pitchFamily="18" charset="2"/>
              <a:buAutoNum type="arabicPeriod"/>
              <a:tabLst>
                <a:tab pos="165100" algn="l"/>
              </a:tabLst>
            </a:pPr>
            <a:r>
              <a:rPr lang="en-GB" altLang="en-US" smtClean="0"/>
              <a:t>Prins MH, </a:t>
            </a:r>
            <a:r>
              <a:rPr lang="en-GB" altLang="en-US" i="1" smtClean="0"/>
              <a:t>et al</a:t>
            </a:r>
            <a:r>
              <a:rPr lang="en-GB" altLang="en-US" smtClean="0"/>
              <a:t>. </a:t>
            </a:r>
            <a:r>
              <a:rPr lang="en-GB" altLang="en-US" i="1" smtClean="0"/>
              <a:t>Thromb J</a:t>
            </a:r>
            <a:r>
              <a:rPr lang="en-GB" altLang="en-US" smtClean="0"/>
              <a:t> 2013;11:21</a:t>
            </a:r>
          </a:p>
          <a:p>
            <a:pPr eaLnBrk="1" hangingPunct="1">
              <a:spcBef>
                <a:spcPct val="0"/>
              </a:spcBef>
              <a:spcAft>
                <a:spcPts val="300"/>
              </a:spcAft>
              <a:buFont typeface="Wingdings 2" panose="05020102010507070707" pitchFamily="18" charset="2"/>
              <a:buAutoNum type="arabicPeriod"/>
              <a:tabLst>
                <a:tab pos="165100" algn="l"/>
              </a:tabLst>
            </a:pPr>
            <a:r>
              <a:rPr lang="en-GB" altLang="en-US" smtClean="0">
                <a:cs typeface="Arial" panose="020B0604020202020204" pitchFamily="34" charset="0"/>
              </a:rPr>
              <a:t>Limone BL </a:t>
            </a:r>
            <a:r>
              <a:rPr lang="en-GB" altLang="en-US" i="1" smtClean="0">
                <a:cs typeface="Arial" panose="020B0604020202020204" pitchFamily="34" charset="0"/>
              </a:rPr>
              <a:t>et al. Thromb Res </a:t>
            </a:r>
            <a:r>
              <a:rPr lang="en-GB" altLang="en-US" smtClean="0">
                <a:cs typeface="Arial" panose="020B0604020202020204" pitchFamily="34" charset="0"/>
              </a:rPr>
              <a:t>2013;132:420–426</a:t>
            </a:r>
          </a:p>
          <a:p>
            <a:pPr eaLnBrk="1" hangingPunct="1">
              <a:spcBef>
                <a:spcPct val="0"/>
              </a:spcBef>
              <a:spcAft>
                <a:spcPts val="300"/>
              </a:spcAft>
              <a:buFont typeface="Wingdings 2" panose="05020102010507070707" pitchFamily="18" charset="2"/>
              <a:buAutoNum type="arabicPeriod"/>
              <a:tabLst>
                <a:tab pos="165100" algn="l"/>
              </a:tabLst>
            </a:pPr>
            <a:r>
              <a:rPr lang="en-GB" altLang="en-US" smtClean="0">
                <a:cs typeface="Arial" panose="020B0604020202020204" pitchFamily="34" charset="0"/>
              </a:rPr>
              <a:t>The EINSTEIN Investigators. </a:t>
            </a:r>
            <a:r>
              <a:rPr lang="en-GB" altLang="en-US" i="1" smtClean="0">
                <a:cs typeface="Arial" panose="020B0604020202020204" pitchFamily="34" charset="0"/>
              </a:rPr>
              <a:t>N Engl J Med</a:t>
            </a:r>
            <a:r>
              <a:rPr lang="en-GB" altLang="en-US" smtClean="0">
                <a:cs typeface="Arial" panose="020B0604020202020204" pitchFamily="34" charset="0"/>
              </a:rPr>
              <a:t> 2010;363:2499–2510</a:t>
            </a:r>
          </a:p>
          <a:p>
            <a:pPr eaLnBrk="1" hangingPunct="1">
              <a:spcBef>
                <a:spcPct val="0"/>
              </a:spcBef>
              <a:spcAft>
                <a:spcPts val="300"/>
              </a:spcAft>
              <a:buFont typeface="Wingdings 2" panose="05020102010507070707" pitchFamily="18" charset="2"/>
              <a:buAutoNum type="arabicPeriod"/>
              <a:tabLst>
                <a:tab pos="165100" algn="l"/>
              </a:tabLst>
            </a:pPr>
            <a:r>
              <a:rPr lang="en-GB" altLang="en-US" smtClean="0">
                <a:cs typeface="Arial" panose="020B0604020202020204" pitchFamily="34" charset="0"/>
              </a:rPr>
              <a:t>The EINSTEIN–PE Investigators. </a:t>
            </a:r>
            <a:r>
              <a:rPr lang="en-GB" altLang="en-US" i="1" smtClean="0">
                <a:cs typeface="Arial" panose="020B0604020202020204" pitchFamily="34" charset="0"/>
              </a:rPr>
              <a:t>N Engl J Med</a:t>
            </a:r>
            <a:r>
              <a:rPr lang="en-GB" altLang="en-US" smtClean="0">
                <a:cs typeface="Arial" panose="020B0604020202020204" pitchFamily="34" charset="0"/>
              </a:rPr>
              <a:t> 2012;366:1287–1297</a:t>
            </a:r>
          </a:p>
        </p:txBody>
      </p:sp>
      <p:sp>
        <p:nvSpPr>
          <p:cNvPr id="5427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defTabSz="993775">
              <a:defRPr>
                <a:solidFill>
                  <a:schemeClr val="tx1"/>
                </a:solidFill>
                <a:latin typeface="Arial" panose="020B0604020202020204" pitchFamily="34" charset="0"/>
              </a:defRPr>
            </a:lvl1pPr>
            <a:lvl2pPr marL="749300" indent="-287338" defTabSz="993775">
              <a:defRPr>
                <a:solidFill>
                  <a:schemeClr val="tx1"/>
                </a:solidFill>
                <a:latin typeface="Arial" panose="020B0604020202020204" pitchFamily="34" charset="0"/>
              </a:defRPr>
            </a:lvl2pPr>
            <a:lvl3pPr marL="1152525" indent="-230188" defTabSz="993775">
              <a:defRPr>
                <a:solidFill>
                  <a:schemeClr val="tx1"/>
                </a:solidFill>
                <a:latin typeface="Arial" panose="020B0604020202020204" pitchFamily="34" charset="0"/>
              </a:defRPr>
            </a:lvl3pPr>
            <a:lvl4pPr marL="1614488" indent="-230188" defTabSz="993775">
              <a:defRPr>
                <a:solidFill>
                  <a:schemeClr val="tx1"/>
                </a:solidFill>
                <a:latin typeface="Arial" panose="020B0604020202020204" pitchFamily="34" charset="0"/>
              </a:defRPr>
            </a:lvl4pPr>
            <a:lvl5pPr marL="2074863" indent="-230188" defTabSz="993775">
              <a:defRPr>
                <a:solidFill>
                  <a:schemeClr val="tx1"/>
                </a:solidFill>
                <a:latin typeface="Arial" panose="020B0604020202020204" pitchFamily="34" charset="0"/>
              </a:defRPr>
            </a:lvl5pPr>
            <a:lvl6pPr marL="2532063" indent="-230188" defTabSz="993775" eaLnBrk="0" fontAlgn="base" hangingPunct="0">
              <a:spcBef>
                <a:spcPct val="0"/>
              </a:spcBef>
              <a:spcAft>
                <a:spcPct val="0"/>
              </a:spcAft>
              <a:defRPr>
                <a:solidFill>
                  <a:schemeClr val="tx1"/>
                </a:solidFill>
                <a:latin typeface="Arial" panose="020B0604020202020204" pitchFamily="34" charset="0"/>
              </a:defRPr>
            </a:lvl6pPr>
            <a:lvl7pPr marL="2989263" indent="-230188" defTabSz="993775" eaLnBrk="0" fontAlgn="base" hangingPunct="0">
              <a:spcBef>
                <a:spcPct val="0"/>
              </a:spcBef>
              <a:spcAft>
                <a:spcPct val="0"/>
              </a:spcAft>
              <a:defRPr>
                <a:solidFill>
                  <a:schemeClr val="tx1"/>
                </a:solidFill>
                <a:latin typeface="Arial" panose="020B0604020202020204" pitchFamily="34" charset="0"/>
              </a:defRPr>
            </a:lvl7pPr>
            <a:lvl8pPr marL="3446463" indent="-230188" defTabSz="993775" eaLnBrk="0" fontAlgn="base" hangingPunct="0">
              <a:spcBef>
                <a:spcPct val="0"/>
              </a:spcBef>
              <a:spcAft>
                <a:spcPct val="0"/>
              </a:spcAft>
              <a:defRPr>
                <a:solidFill>
                  <a:schemeClr val="tx1"/>
                </a:solidFill>
                <a:latin typeface="Arial" panose="020B0604020202020204" pitchFamily="34" charset="0"/>
              </a:defRPr>
            </a:lvl8pPr>
            <a:lvl9pPr marL="3903663" indent="-230188" defTabSz="993775" eaLnBrk="0" fontAlgn="base" hangingPunct="0">
              <a:spcBef>
                <a:spcPct val="0"/>
              </a:spcBef>
              <a:spcAft>
                <a:spcPct val="0"/>
              </a:spcAft>
              <a:defRPr>
                <a:solidFill>
                  <a:schemeClr val="tx1"/>
                </a:solidFill>
                <a:latin typeface="Arial" panose="020B0604020202020204" pitchFamily="34" charset="0"/>
              </a:defRPr>
            </a:lvl9pPr>
          </a:lstStyle>
          <a:p>
            <a:fld id="{DC0EDB59-27E1-48BF-9A01-0217BBA9DC18}" type="slidenum">
              <a:rPr lang="en-GB" altLang="en-US" smtClean="0">
                <a:solidFill>
                  <a:srgbClr val="000000"/>
                </a:solidFill>
                <a:ea typeface="ヒラギノ角ゴ Pro W3"/>
                <a:cs typeface="ヒラギノ角ゴ Pro W3"/>
              </a:rPr>
              <a:pPr/>
              <a:t>21</a:t>
            </a:fld>
            <a:endParaRPr lang="en-GB" altLang="en-US" smtClean="0">
              <a:solidFill>
                <a:srgbClr val="000000"/>
              </a:solidFill>
              <a:ea typeface="ヒラギノ角ゴ Pro W3"/>
              <a:cs typeface="ヒラギノ角ゴ Pro W3"/>
            </a:endParaRPr>
          </a:p>
        </p:txBody>
      </p:sp>
    </p:spTree>
    <p:extLst>
      <p:ext uri="{BB962C8B-B14F-4D97-AF65-F5344CB8AC3E}">
        <p14:creationId xmlns:p14="http://schemas.microsoft.com/office/powerpoint/2010/main" val="220325810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Folienbildplatzhalt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6323" name="Notizenplatzhalt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altLang="ru-RU" b="1" i="1" smtClean="0"/>
              <a:t>References</a:t>
            </a:r>
            <a:r>
              <a:rPr lang="en-US" altLang="ru-RU" smtClean="0"/>
              <a:t/>
            </a:r>
            <a:br>
              <a:rPr lang="en-US" altLang="ru-RU" smtClean="0"/>
            </a:br>
            <a:r>
              <a:rPr lang="en-US" altLang="ru-RU" smtClean="0"/>
              <a:t>Prins M et al., Oral rivaroxaban versus enoxaparin with vitamin K antagonist for the treatment of symptomatic venous thromboembolism in patients with cancer (EINSTEIN-DVT and EINSTEIN-PE): a pooled subgroup analysis of two randomised controlled trials, The Lancet Haematology, Early Online Publication, 28 September 2014: doi:10.1016/S2352-3026(14)70018-3</a:t>
            </a:r>
          </a:p>
          <a:p>
            <a:pPr eaLnBrk="1" hangingPunct="1"/>
            <a:endParaRPr lang="en-GB" altLang="ru-RU" smtClean="0"/>
          </a:p>
          <a:p>
            <a:pPr eaLnBrk="1" hangingPunct="1"/>
            <a:endParaRPr lang="en-US" altLang="ru-RU" smtClean="0"/>
          </a:p>
        </p:txBody>
      </p:sp>
      <p:sp>
        <p:nvSpPr>
          <p:cNvPr id="56324" name="Foliennummernplatzhalt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AE8DE610-A562-488B-9A3F-832B7E3DF096}" type="slidenum">
              <a:rPr lang="de-DE" altLang="ru-RU" smtClean="0">
                <a:solidFill>
                  <a:srgbClr val="000000"/>
                </a:solidFill>
              </a:rPr>
              <a:pPr/>
              <a:t>22</a:t>
            </a:fld>
            <a:endParaRPr lang="de-DE" altLang="ru-RU" smtClean="0">
              <a:solidFill>
                <a:srgbClr val="000000"/>
              </a:solidFill>
            </a:endParaRPr>
          </a:p>
        </p:txBody>
      </p:sp>
    </p:spTree>
    <p:extLst>
      <p:ext uri="{BB962C8B-B14F-4D97-AF65-F5344CB8AC3E}">
        <p14:creationId xmlns:p14="http://schemas.microsoft.com/office/powerpoint/2010/main" val="424669613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83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GB" altLang="en-US" b="1" smtClean="0"/>
              <a:t>Additional information</a:t>
            </a:r>
          </a:p>
          <a:p>
            <a:pPr marL="171450" lvl="1" indent="-171450" eaLnBrk="1" hangingPunct="1">
              <a:buFontTx/>
              <a:buChar char="•"/>
            </a:pPr>
            <a:r>
              <a:rPr lang="en-GB" altLang="en-US" smtClean="0"/>
              <a:t>Rivaroxaban has a rapid onset of action, short half-life, and plasma concentration-dependent effects on coagulation have been  confirmed</a:t>
            </a:r>
          </a:p>
          <a:p>
            <a:pPr marL="171450" lvl="1" indent="-171450" eaLnBrk="1" hangingPunct="1">
              <a:buFontTx/>
              <a:buChar char="•"/>
            </a:pPr>
            <a:r>
              <a:rPr lang="en-GB" altLang="en-US" smtClean="0"/>
              <a:t>Rivaroxaban has a similar onset time to LMWH</a:t>
            </a:r>
          </a:p>
          <a:p>
            <a:pPr marL="171450" lvl="1" indent="-171450" eaLnBrk="1" hangingPunct="1">
              <a:buFontTx/>
              <a:buChar char="•"/>
            </a:pPr>
            <a:r>
              <a:rPr lang="en-GB" altLang="en-US" smtClean="0"/>
              <a:t>Data obtained during phase I and II studies confirmed the predictability of rivaroxaban effects across a range of patient populations. Alongside the low potential for interacting with food or other drugs and the wide therapeutic window, the predictable pharmacokinetic and pharmacodynamic profile of rivaroxaban irrespective of age, sex, or body weight obviates the need for routine coagulation monitoring (in certain clinical situations laboratory testing may be helpful, such as prior to urgent surgery), which opens the possibility of offering fixed dosing to a broad range of patient populations</a:t>
            </a:r>
          </a:p>
          <a:p>
            <a:pPr eaLnBrk="1" hangingPunct="1"/>
            <a:endParaRPr lang="en-GB" altLang="en-US" b="1" smtClean="0"/>
          </a:p>
          <a:p>
            <a:pPr eaLnBrk="1" hangingPunct="1"/>
            <a:r>
              <a:rPr lang="en-GB" altLang="en-US" b="1" smtClean="0"/>
              <a:t>Abbreviations</a:t>
            </a:r>
          </a:p>
          <a:p>
            <a:pPr eaLnBrk="1" hangingPunct="1"/>
            <a:r>
              <a:rPr lang="en-GB" altLang="en-US" smtClean="0"/>
              <a:t>PE, pulmonary embolism; VTE, venous thromboembolism</a:t>
            </a:r>
          </a:p>
          <a:p>
            <a:pPr eaLnBrk="1" hangingPunct="1"/>
            <a:endParaRPr lang="en-GB" altLang="en-US" smtClean="0"/>
          </a:p>
          <a:p>
            <a:pPr eaLnBrk="1" hangingPunct="1"/>
            <a:r>
              <a:rPr lang="en-GB" altLang="en-US" b="1" smtClean="0"/>
              <a:t>Reference</a:t>
            </a:r>
          </a:p>
          <a:p>
            <a:pPr eaLnBrk="1" hangingPunct="1"/>
            <a:r>
              <a:rPr lang="en-GB" altLang="en-US" smtClean="0"/>
              <a:t>Kubitza D </a:t>
            </a:r>
            <a:r>
              <a:rPr lang="en-GB" altLang="en-US" i="1" smtClean="0"/>
              <a:t>et al. Clin Pharmacol Drug Devel </a:t>
            </a:r>
            <a:r>
              <a:rPr lang="en-GB" altLang="en-US" smtClean="0"/>
              <a:t>2013;2:270–277</a:t>
            </a:r>
          </a:p>
          <a:p>
            <a:pPr eaLnBrk="1" hangingPunct="1"/>
            <a:endParaRPr lang="en-GB" altLang="en-US" smtClean="0"/>
          </a:p>
        </p:txBody>
      </p:sp>
      <p:sp>
        <p:nvSpPr>
          <p:cNvPr id="5837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defTabSz="993775">
              <a:defRPr>
                <a:solidFill>
                  <a:schemeClr val="tx1"/>
                </a:solidFill>
                <a:latin typeface="Arial" panose="020B0604020202020204" pitchFamily="34" charset="0"/>
              </a:defRPr>
            </a:lvl1pPr>
            <a:lvl2pPr marL="720725" indent="-276225" defTabSz="993775">
              <a:defRPr>
                <a:solidFill>
                  <a:schemeClr val="tx1"/>
                </a:solidFill>
                <a:latin typeface="Arial" panose="020B0604020202020204" pitchFamily="34" charset="0"/>
              </a:defRPr>
            </a:lvl2pPr>
            <a:lvl3pPr marL="1108075" indent="-220663" defTabSz="993775">
              <a:defRPr>
                <a:solidFill>
                  <a:schemeClr val="tx1"/>
                </a:solidFill>
                <a:latin typeface="Arial" panose="020B0604020202020204" pitchFamily="34" charset="0"/>
              </a:defRPr>
            </a:lvl3pPr>
            <a:lvl4pPr marL="1552575" indent="-220663" defTabSz="993775">
              <a:defRPr>
                <a:solidFill>
                  <a:schemeClr val="tx1"/>
                </a:solidFill>
                <a:latin typeface="Arial" panose="020B0604020202020204" pitchFamily="34" charset="0"/>
              </a:defRPr>
            </a:lvl4pPr>
            <a:lvl5pPr marL="1995488" indent="-220663" defTabSz="993775">
              <a:defRPr>
                <a:solidFill>
                  <a:schemeClr val="tx1"/>
                </a:solidFill>
                <a:latin typeface="Arial" panose="020B0604020202020204" pitchFamily="34" charset="0"/>
              </a:defRPr>
            </a:lvl5pPr>
            <a:lvl6pPr marL="2452688" indent="-220663" defTabSz="993775" eaLnBrk="0" fontAlgn="base" hangingPunct="0">
              <a:spcBef>
                <a:spcPct val="0"/>
              </a:spcBef>
              <a:spcAft>
                <a:spcPct val="0"/>
              </a:spcAft>
              <a:defRPr>
                <a:solidFill>
                  <a:schemeClr val="tx1"/>
                </a:solidFill>
                <a:latin typeface="Arial" panose="020B0604020202020204" pitchFamily="34" charset="0"/>
              </a:defRPr>
            </a:lvl6pPr>
            <a:lvl7pPr marL="2909888" indent="-220663" defTabSz="993775" eaLnBrk="0" fontAlgn="base" hangingPunct="0">
              <a:spcBef>
                <a:spcPct val="0"/>
              </a:spcBef>
              <a:spcAft>
                <a:spcPct val="0"/>
              </a:spcAft>
              <a:defRPr>
                <a:solidFill>
                  <a:schemeClr val="tx1"/>
                </a:solidFill>
                <a:latin typeface="Arial" panose="020B0604020202020204" pitchFamily="34" charset="0"/>
              </a:defRPr>
            </a:lvl7pPr>
            <a:lvl8pPr marL="3367088" indent="-220663" defTabSz="993775" eaLnBrk="0" fontAlgn="base" hangingPunct="0">
              <a:spcBef>
                <a:spcPct val="0"/>
              </a:spcBef>
              <a:spcAft>
                <a:spcPct val="0"/>
              </a:spcAft>
              <a:defRPr>
                <a:solidFill>
                  <a:schemeClr val="tx1"/>
                </a:solidFill>
                <a:latin typeface="Arial" panose="020B0604020202020204" pitchFamily="34" charset="0"/>
              </a:defRPr>
            </a:lvl8pPr>
            <a:lvl9pPr marL="3824288" indent="-220663" defTabSz="993775" eaLnBrk="0" fontAlgn="base" hangingPunct="0">
              <a:spcBef>
                <a:spcPct val="0"/>
              </a:spcBef>
              <a:spcAft>
                <a:spcPct val="0"/>
              </a:spcAft>
              <a:defRPr>
                <a:solidFill>
                  <a:schemeClr val="tx1"/>
                </a:solidFill>
                <a:latin typeface="Arial" panose="020B0604020202020204" pitchFamily="34" charset="0"/>
              </a:defRPr>
            </a:lvl9pPr>
          </a:lstStyle>
          <a:p>
            <a:pPr eaLnBrk="1" hangingPunct="1"/>
            <a:fld id="{8D761B40-3E1C-4D4E-8A32-3FD8BAF9136A}" type="slidenum">
              <a:rPr lang="en-GB" altLang="en-US" smtClean="0">
                <a:solidFill>
                  <a:srgbClr val="000000"/>
                </a:solidFill>
                <a:cs typeface="Arial" panose="020B0604020202020204" pitchFamily="34" charset="0"/>
              </a:rPr>
              <a:pPr eaLnBrk="1" hangingPunct="1"/>
              <a:t>23</a:t>
            </a:fld>
            <a:endParaRPr lang="en-GB" altLang="en-US" smtClean="0">
              <a:solidFill>
                <a:srgbClr val="000000"/>
              </a:solidFill>
              <a:cs typeface="Arial" panose="020B0604020202020204" pitchFamily="34" charset="0"/>
            </a:endParaRPr>
          </a:p>
        </p:txBody>
      </p:sp>
    </p:spTree>
    <p:extLst>
      <p:ext uri="{BB962C8B-B14F-4D97-AF65-F5344CB8AC3E}">
        <p14:creationId xmlns:p14="http://schemas.microsoft.com/office/powerpoint/2010/main" val="102843237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bwMode="auto">
          <a:solidFill>
            <a:srgbClr val="FFFFFF"/>
          </a:solidFill>
          <a:ln>
            <a:solidFill>
              <a:srgbClr val="000000"/>
            </a:solidFill>
            <a:miter lim="800000"/>
            <a:headEnd/>
            <a:tailEnd/>
          </a:ln>
        </p:spPr>
      </p:sp>
      <p:sp>
        <p:nvSpPr>
          <p:cNvPr id="34819" name="Notes Placeholder 2"/>
          <p:cNvSpPr>
            <a:spLocks noGrp="1"/>
          </p:cNvSpPr>
          <p:nvPr>
            <p:ph type="body" idx="1"/>
          </p:nvPr>
        </p:nvSpPr>
        <p:spPr bwMode="auto">
          <a:xfrm>
            <a:off x="679450" y="4714875"/>
            <a:ext cx="5438775" cy="446722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square" lIns="91431" tIns="45716" rIns="91431" bIns="45716" numCol="1" anchor="t" anchorCtr="0" compatLnSpc="1">
            <a:prstTxWarp prst="textNoShape">
              <a:avLst/>
            </a:prstTxWarp>
          </a:bodyPr>
          <a:lstStyle/>
          <a:p>
            <a:pPr eaLnBrk="1" hangingPunct="1">
              <a:spcBef>
                <a:spcPct val="0"/>
              </a:spcBef>
            </a:pPr>
            <a:r>
              <a:rPr lang="en-US" altLang="en-US" smtClean="0">
                <a:latin typeface="Arial" panose="020B0604020202020204" pitchFamily="34" charset="0"/>
              </a:rPr>
              <a:t>It is important to understand that the risk of VTE varies not only between this various cancer subgroups but also varies with the natural history of cancer in individual patients themselves. This graph here sort of tries to explain or describe those odds ratios for the risk of VTE at different time points during the natural history of cancer.  The risk is always higher in the first few months after diagnosis and this has been documented in multiple population based studies and the risk goes up when patients are receiving chemotherapy or if they are hospitalized either with a complication of chemotherapy or for other reasons such as major surgical interventions.</a:t>
            </a:r>
            <a:endParaRPr lang="en-GB" altLang="en-US" smtClean="0">
              <a:latin typeface="Arial" panose="020B0604020202020204" pitchFamily="34" charset="0"/>
            </a:endParaRPr>
          </a:p>
          <a:p>
            <a:pPr eaLnBrk="1" hangingPunct="1">
              <a:spcBef>
                <a:spcPct val="0"/>
              </a:spcBef>
            </a:pPr>
            <a:r>
              <a:rPr lang="en-US" altLang="en-US" smtClean="0">
                <a:latin typeface="Arial" panose="020B0604020202020204" pitchFamily="34" charset="0"/>
              </a:rPr>
              <a:t> </a:t>
            </a:r>
            <a:endParaRPr lang="en-GB" altLang="en-US" smtClean="0">
              <a:latin typeface="Arial" panose="020B0604020202020204" pitchFamily="34" charset="0"/>
            </a:endParaRPr>
          </a:p>
          <a:p>
            <a:pPr eaLnBrk="1" hangingPunct="1">
              <a:spcBef>
                <a:spcPct val="0"/>
              </a:spcBef>
            </a:pPr>
            <a:r>
              <a:rPr lang="en-US" altLang="en-US" smtClean="0">
                <a:latin typeface="Arial" panose="020B0604020202020204" pitchFamily="34" charset="0"/>
              </a:rPr>
              <a:t>We don’t know quite for sure yet, but the risk clearly goes down when cancer patients are in remission.  Although it may take several years after the diagnosis of cancer for the risk to approach that in the general population and certainly the risk reverts to high once the cancer recurs, particularly in patients who are metastatic, and again metastatic patients receiving chemotherapy are even at high risk for VTE.</a:t>
            </a:r>
            <a:endParaRPr lang="en-GB" altLang="en-US" smtClean="0">
              <a:latin typeface="Arial" panose="020B0604020202020204" pitchFamily="34" charset="0"/>
            </a:endParaRPr>
          </a:p>
          <a:p>
            <a:pPr eaLnBrk="1" hangingPunct="1">
              <a:spcBef>
                <a:spcPct val="0"/>
              </a:spcBef>
            </a:pPr>
            <a:endParaRPr lang="en-GB" altLang="en-US" smtClean="0">
              <a:latin typeface="Arial" panose="020B0604020202020204" pitchFamily="34" charset="0"/>
            </a:endParaRPr>
          </a:p>
        </p:txBody>
      </p:sp>
      <p:sp>
        <p:nvSpPr>
          <p:cNvPr id="34820" name="Slide Number Placeholder 3"/>
          <p:cNvSpPr txBox="1">
            <a:spLocks noGrp="1"/>
          </p:cNvSpPr>
          <p:nvPr/>
        </p:nvSpPr>
        <p:spPr bwMode="auto">
          <a:xfrm>
            <a:off x="3849688" y="9428163"/>
            <a:ext cx="2946400" cy="496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1" tIns="45716" rIns="91431" bIns="45716" anchor="b"/>
          <a:lstStyle>
            <a:lvl1pPr defTabSz="844550">
              <a:defRPr>
                <a:solidFill>
                  <a:schemeClr val="tx1"/>
                </a:solidFill>
                <a:latin typeface="Arial" panose="020B0604020202020204" pitchFamily="34" charset="0"/>
              </a:defRPr>
            </a:lvl1pPr>
            <a:lvl2pPr marL="742950" indent="-285750" defTabSz="844550">
              <a:defRPr>
                <a:solidFill>
                  <a:schemeClr val="tx1"/>
                </a:solidFill>
                <a:latin typeface="Arial" panose="020B0604020202020204" pitchFamily="34" charset="0"/>
              </a:defRPr>
            </a:lvl2pPr>
            <a:lvl3pPr marL="1143000" indent="-228600" defTabSz="844550">
              <a:defRPr>
                <a:solidFill>
                  <a:schemeClr val="tx1"/>
                </a:solidFill>
                <a:latin typeface="Arial" panose="020B0604020202020204" pitchFamily="34" charset="0"/>
              </a:defRPr>
            </a:lvl3pPr>
            <a:lvl4pPr marL="1600200" indent="-228600" defTabSz="844550">
              <a:defRPr>
                <a:solidFill>
                  <a:schemeClr val="tx1"/>
                </a:solidFill>
                <a:latin typeface="Arial" panose="020B0604020202020204" pitchFamily="34" charset="0"/>
              </a:defRPr>
            </a:lvl4pPr>
            <a:lvl5pPr marL="2057400" indent="-228600" defTabSz="844550">
              <a:defRPr>
                <a:solidFill>
                  <a:schemeClr val="tx1"/>
                </a:solidFill>
                <a:latin typeface="Arial" panose="020B0604020202020204" pitchFamily="34" charset="0"/>
              </a:defRPr>
            </a:lvl5pPr>
            <a:lvl6pPr marL="2514600" indent="-228600" defTabSz="844550" eaLnBrk="0" fontAlgn="base" hangingPunct="0">
              <a:spcBef>
                <a:spcPct val="0"/>
              </a:spcBef>
              <a:spcAft>
                <a:spcPct val="0"/>
              </a:spcAft>
              <a:defRPr>
                <a:solidFill>
                  <a:schemeClr val="tx1"/>
                </a:solidFill>
                <a:latin typeface="Arial" panose="020B0604020202020204" pitchFamily="34" charset="0"/>
              </a:defRPr>
            </a:lvl6pPr>
            <a:lvl7pPr marL="2971800" indent="-228600" defTabSz="844550" eaLnBrk="0" fontAlgn="base" hangingPunct="0">
              <a:spcBef>
                <a:spcPct val="0"/>
              </a:spcBef>
              <a:spcAft>
                <a:spcPct val="0"/>
              </a:spcAft>
              <a:defRPr>
                <a:solidFill>
                  <a:schemeClr val="tx1"/>
                </a:solidFill>
                <a:latin typeface="Arial" panose="020B0604020202020204" pitchFamily="34" charset="0"/>
              </a:defRPr>
            </a:lvl7pPr>
            <a:lvl8pPr marL="3429000" indent="-228600" defTabSz="844550" eaLnBrk="0" fontAlgn="base" hangingPunct="0">
              <a:spcBef>
                <a:spcPct val="0"/>
              </a:spcBef>
              <a:spcAft>
                <a:spcPct val="0"/>
              </a:spcAft>
              <a:defRPr>
                <a:solidFill>
                  <a:schemeClr val="tx1"/>
                </a:solidFill>
                <a:latin typeface="Arial" panose="020B0604020202020204" pitchFamily="34" charset="0"/>
              </a:defRPr>
            </a:lvl8pPr>
            <a:lvl9pPr marL="3886200" indent="-228600" defTabSz="844550" eaLnBrk="0" fontAlgn="base" hangingPunct="0">
              <a:spcBef>
                <a:spcPct val="0"/>
              </a:spcBef>
              <a:spcAft>
                <a:spcPct val="0"/>
              </a:spcAft>
              <a:defRPr>
                <a:solidFill>
                  <a:schemeClr val="tx1"/>
                </a:solidFill>
                <a:latin typeface="Arial" panose="020B0604020202020204" pitchFamily="34" charset="0"/>
              </a:defRPr>
            </a:lvl9pPr>
          </a:lstStyle>
          <a:p>
            <a:pPr algn="r" eaLnBrk="1" hangingPunct="1"/>
            <a:fld id="{121CE786-5CD6-4FCD-B501-5F146B100A10}" type="slidenum">
              <a:rPr lang="en-US" altLang="en-US" sz="1200">
                <a:solidFill>
                  <a:srgbClr val="000000"/>
                </a:solidFill>
                <a:cs typeface="Arial" panose="020B0604020202020204" pitchFamily="34" charset="0"/>
              </a:rPr>
              <a:pPr algn="r" eaLnBrk="1" hangingPunct="1"/>
              <a:t>11</a:t>
            </a:fld>
            <a:endParaRPr lang="en-US" altLang="en-US" sz="1200">
              <a:solidFill>
                <a:srgbClr val="000000"/>
              </a:solidFill>
              <a:cs typeface="Arial" panose="020B0604020202020204" pitchFamily="34" charset="0"/>
            </a:endParaRPr>
          </a:p>
        </p:txBody>
      </p:sp>
    </p:spTree>
    <p:extLst>
      <p:ext uri="{BB962C8B-B14F-4D97-AF65-F5344CB8AC3E}">
        <p14:creationId xmlns:p14="http://schemas.microsoft.com/office/powerpoint/2010/main" val="113075993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defRPr>
            </a:lvl1pPr>
            <a:lvl2pPr marL="730250" indent="-280988">
              <a:defRPr>
                <a:solidFill>
                  <a:schemeClr val="tx1"/>
                </a:solidFill>
                <a:latin typeface="Arial" panose="020B0604020202020204" pitchFamily="34" charset="0"/>
              </a:defRPr>
            </a:lvl2pPr>
            <a:lvl3pPr marL="1123950" indent="-223838">
              <a:defRPr>
                <a:solidFill>
                  <a:schemeClr val="tx1"/>
                </a:solidFill>
                <a:latin typeface="Arial" panose="020B0604020202020204" pitchFamily="34" charset="0"/>
              </a:defRPr>
            </a:lvl3pPr>
            <a:lvl4pPr marL="1574800" indent="-223838">
              <a:defRPr>
                <a:solidFill>
                  <a:schemeClr val="tx1"/>
                </a:solidFill>
                <a:latin typeface="Arial" panose="020B0604020202020204" pitchFamily="34" charset="0"/>
              </a:defRPr>
            </a:lvl4pPr>
            <a:lvl5pPr marL="2024063" indent="-223838">
              <a:defRPr>
                <a:solidFill>
                  <a:schemeClr val="tx1"/>
                </a:solidFill>
                <a:latin typeface="Arial" panose="020B0604020202020204" pitchFamily="34" charset="0"/>
              </a:defRPr>
            </a:lvl5pPr>
            <a:lvl6pPr marL="2481263" indent="-223838" eaLnBrk="0" fontAlgn="base" hangingPunct="0">
              <a:spcBef>
                <a:spcPct val="0"/>
              </a:spcBef>
              <a:spcAft>
                <a:spcPct val="0"/>
              </a:spcAft>
              <a:defRPr>
                <a:solidFill>
                  <a:schemeClr val="tx1"/>
                </a:solidFill>
                <a:latin typeface="Arial" panose="020B0604020202020204" pitchFamily="34" charset="0"/>
              </a:defRPr>
            </a:lvl6pPr>
            <a:lvl7pPr marL="2938463" indent="-223838" eaLnBrk="0" fontAlgn="base" hangingPunct="0">
              <a:spcBef>
                <a:spcPct val="0"/>
              </a:spcBef>
              <a:spcAft>
                <a:spcPct val="0"/>
              </a:spcAft>
              <a:defRPr>
                <a:solidFill>
                  <a:schemeClr val="tx1"/>
                </a:solidFill>
                <a:latin typeface="Arial" panose="020B0604020202020204" pitchFamily="34" charset="0"/>
              </a:defRPr>
            </a:lvl7pPr>
            <a:lvl8pPr marL="3395663" indent="-223838" eaLnBrk="0" fontAlgn="base" hangingPunct="0">
              <a:spcBef>
                <a:spcPct val="0"/>
              </a:spcBef>
              <a:spcAft>
                <a:spcPct val="0"/>
              </a:spcAft>
              <a:defRPr>
                <a:solidFill>
                  <a:schemeClr val="tx1"/>
                </a:solidFill>
                <a:latin typeface="Arial" panose="020B0604020202020204" pitchFamily="34" charset="0"/>
              </a:defRPr>
            </a:lvl8pPr>
            <a:lvl9pPr marL="3852863" indent="-223838" eaLnBrk="0" fontAlgn="base" hangingPunct="0">
              <a:spcBef>
                <a:spcPct val="0"/>
              </a:spcBef>
              <a:spcAft>
                <a:spcPct val="0"/>
              </a:spcAft>
              <a:defRPr>
                <a:solidFill>
                  <a:schemeClr val="tx1"/>
                </a:solidFill>
                <a:latin typeface="Arial" panose="020B0604020202020204" pitchFamily="34" charset="0"/>
              </a:defRPr>
            </a:lvl9pPr>
          </a:lstStyle>
          <a:p>
            <a:pPr eaLnBrk="1" hangingPunct="1"/>
            <a:fld id="{7CE6B079-F961-48CA-A11F-342B75127517}" type="slidenum">
              <a:rPr lang="en-GB" altLang="ru-RU" smtClean="0">
                <a:solidFill>
                  <a:srgbClr val="000000"/>
                </a:solidFill>
                <a:cs typeface="Arial" panose="020B0604020202020204" pitchFamily="34" charset="0"/>
              </a:rPr>
              <a:pPr eaLnBrk="1" hangingPunct="1"/>
              <a:t>12</a:t>
            </a:fld>
            <a:endParaRPr lang="en-GB" altLang="ru-RU" smtClean="0">
              <a:solidFill>
                <a:srgbClr val="000000"/>
              </a:solidFill>
              <a:cs typeface="Arial" panose="020B0604020202020204" pitchFamily="34" charset="0"/>
            </a:endParaRPr>
          </a:p>
        </p:txBody>
      </p:sp>
      <p:sp>
        <p:nvSpPr>
          <p:cNvPr id="36867"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6868"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ru-RU" smtClean="0"/>
          </a:p>
        </p:txBody>
      </p:sp>
    </p:spTree>
    <p:extLst>
      <p:ext uri="{BB962C8B-B14F-4D97-AF65-F5344CB8AC3E}">
        <p14:creationId xmlns:p14="http://schemas.microsoft.com/office/powerpoint/2010/main" val="341267689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993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altLang="ru-RU" sz="1000" smtClean="0">
                <a:solidFill>
                  <a:srgbClr val="000000"/>
                </a:solidFill>
                <a:latin typeface="Arial" panose="020B0604020202020204" pitchFamily="34" charset="0"/>
              </a:rPr>
              <a:t>In patients with VTE and cancer (“cancer-associated</a:t>
            </a:r>
            <a:r>
              <a:rPr lang="ru-RU" altLang="ru-RU" sz="1000" smtClean="0">
                <a:solidFill>
                  <a:srgbClr val="000000"/>
                </a:solidFill>
                <a:latin typeface="Arial" panose="020B0604020202020204" pitchFamily="34" charset="0"/>
              </a:rPr>
              <a:t> </a:t>
            </a:r>
            <a:r>
              <a:rPr lang="en-US" altLang="ru-RU" sz="1000" smtClean="0">
                <a:solidFill>
                  <a:srgbClr val="000000"/>
                </a:solidFill>
                <a:latin typeface="Arial" panose="020B0604020202020204" pitchFamily="34" charset="0"/>
              </a:rPr>
              <a:t>thrombosis”), as noted earlier in this section, we still</a:t>
            </a:r>
            <a:r>
              <a:rPr lang="ru-RU" altLang="ru-RU" sz="1000" smtClean="0">
                <a:solidFill>
                  <a:srgbClr val="000000"/>
                </a:solidFill>
                <a:latin typeface="Arial" panose="020B0604020202020204" pitchFamily="34" charset="0"/>
              </a:rPr>
              <a:t> </a:t>
            </a:r>
            <a:r>
              <a:rPr lang="en-US" altLang="ru-RU" sz="1000" smtClean="0">
                <a:solidFill>
                  <a:srgbClr val="000000"/>
                </a:solidFill>
                <a:latin typeface="Arial" panose="020B0604020202020204" pitchFamily="34" charset="0"/>
              </a:rPr>
              <a:t>suggest LMWH over VKA. In patients with VTE and</a:t>
            </a:r>
            <a:r>
              <a:rPr lang="ru-RU" altLang="ru-RU" sz="1000" smtClean="0">
                <a:solidFill>
                  <a:srgbClr val="000000"/>
                </a:solidFill>
                <a:latin typeface="Arial" panose="020B0604020202020204" pitchFamily="34" charset="0"/>
              </a:rPr>
              <a:t> </a:t>
            </a:r>
            <a:r>
              <a:rPr lang="en-US" altLang="ru-RU" sz="1000" smtClean="0">
                <a:solidFill>
                  <a:srgbClr val="000000"/>
                </a:solidFill>
                <a:latin typeface="Arial" panose="020B0604020202020204" pitchFamily="34" charset="0"/>
              </a:rPr>
              <a:t>cancer who are not treated with LMWH, we do not have</a:t>
            </a:r>
            <a:r>
              <a:rPr lang="ru-RU" altLang="ru-RU" sz="1000" smtClean="0">
                <a:solidFill>
                  <a:srgbClr val="000000"/>
                </a:solidFill>
                <a:latin typeface="Arial" panose="020B0604020202020204" pitchFamily="34" charset="0"/>
              </a:rPr>
              <a:t> </a:t>
            </a:r>
            <a:r>
              <a:rPr lang="en-US" altLang="ru-RU" sz="1000" smtClean="0">
                <a:solidFill>
                  <a:srgbClr val="000000"/>
                </a:solidFill>
                <a:latin typeface="Arial" panose="020B0604020202020204" pitchFamily="34" charset="0"/>
              </a:rPr>
              <a:t>a preference for either an NOAC or VKA. In the absence</a:t>
            </a:r>
            <a:r>
              <a:rPr lang="ru-RU" altLang="ru-RU" sz="1000" smtClean="0">
                <a:solidFill>
                  <a:srgbClr val="000000"/>
                </a:solidFill>
                <a:latin typeface="Arial" panose="020B0604020202020204" pitchFamily="34" charset="0"/>
              </a:rPr>
              <a:t> </a:t>
            </a:r>
            <a:r>
              <a:rPr lang="en-US" altLang="ru-RU" sz="1000" smtClean="0">
                <a:solidFill>
                  <a:srgbClr val="000000"/>
                </a:solidFill>
                <a:latin typeface="Arial" panose="020B0604020202020204" pitchFamily="34" charset="0"/>
              </a:rPr>
              <a:t>of direct comparisons between NOACs, and no convincing</a:t>
            </a:r>
            <a:r>
              <a:rPr lang="ru-RU" altLang="ru-RU" sz="1000" smtClean="0">
                <a:solidFill>
                  <a:srgbClr val="000000"/>
                </a:solidFill>
                <a:latin typeface="Arial" panose="020B0604020202020204" pitchFamily="34" charset="0"/>
              </a:rPr>
              <a:t> </a:t>
            </a:r>
            <a:r>
              <a:rPr lang="en-US" altLang="ru-RU" sz="1000" smtClean="0">
                <a:solidFill>
                  <a:srgbClr val="000000"/>
                </a:solidFill>
                <a:latin typeface="Arial" panose="020B0604020202020204" pitchFamily="34" charset="0"/>
              </a:rPr>
              <a:t>indirect evidence that one NOAC is superior to another,</a:t>
            </a:r>
            <a:r>
              <a:rPr lang="ru-RU" altLang="ru-RU" sz="1000" smtClean="0">
                <a:solidFill>
                  <a:srgbClr val="000000"/>
                </a:solidFill>
                <a:latin typeface="Arial" panose="020B0604020202020204" pitchFamily="34" charset="0"/>
              </a:rPr>
              <a:t> </a:t>
            </a:r>
            <a:r>
              <a:rPr lang="en-US" altLang="ru-RU" sz="1000" smtClean="0">
                <a:solidFill>
                  <a:srgbClr val="000000"/>
                </a:solidFill>
                <a:latin typeface="Arial" panose="020B0604020202020204" pitchFamily="34" charset="0"/>
              </a:rPr>
              <a:t>we do not have a preference for one NOAC over another</a:t>
            </a:r>
            <a:r>
              <a:rPr lang="ru-RU" altLang="ru-RU" sz="1000" smtClean="0">
                <a:solidFill>
                  <a:srgbClr val="000000"/>
                </a:solidFill>
                <a:latin typeface="Arial" panose="020B0604020202020204" pitchFamily="34" charset="0"/>
              </a:rPr>
              <a:t> </a:t>
            </a:r>
            <a:r>
              <a:rPr lang="en-US" altLang="ru-RU" sz="1000" smtClean="0">
                <a:solidFill>
                  <a:srgbClr val="000000"/>
                </a:solidFill>
                <a:latin typeface="Arial" panose="020B0604020202020204" pitchFamily="34" charset="0"/>
              </a:rPr>
              <a:t>NOAC. Factors that may influence which anticoagulant</a:t>
            </a:r>
            <a:r>
              <a:rPr lang="ru-RU" altLang="ru-RU" sz="1000" smtClean="0">
                <a:solidFill>
                  <a:srgbClr val="000000"/>
                </a:solidFill>
                <a:latin typeface="Arial" panose="020B0604020202020204" pitchFamily="34" charset="0"/>
              </a:rPr>
              <a:t> </a:t>
            </a:r>
            <a:r>
              <a:rPr lang="en-US" altLang="ru-RU" sz="1000" smtClean="0">
                <a:solidFill>
                  <a:srgbClr val="000000"/>
                </a:solidFill>
                <a:latin typeface="Arial" panose="020B0604020202020204" pitchFamily="34" charset="0"/>
              </a:rPr>
              <a:t>is chosen for initial and long-term treatment of VTE</a:t>
            </a:r>
            <a:r>
              <a:rPr lang="ru-RU" altLang="ru-RU" sz="1000" smtClean="0">
                <a:solidFill>
                  <a:srgbClr val="000000"/>
                </a:solidFill>
                <a:latin typeface="Arial" panose="020B0604020202020204" pitchFamily="34" charset="0"/>
              </a:rPr>
              <a:t> </a:t>
            </a:r>
            <a:r>
              <a:rPr lang="en-US" altLang="ru-RU" sz="1000" smtClean="0">
                <a:solidFill>
                  <a:srgbClr val="000000"/>
                </a:solidFill>
                <a:latin typeface="Arial" panose="020B0604020202020204" pitchFamily="34" charset="0"/>
              </a:rPr>
              <a:t>are summarized in Table 6. This decision is also expected</a:t>
            </a:r>
            <a:r>
              <a:rPr lang="ru-RU" altLang="ru-RU" sz="1000" smtClean="0">
                <a:solidFill>
                  <a:srgbClr val="000000"/>
                </a:solidFill>
                <a:latin typeface="Arial" panose="020B0604020202020204" pitchFamily="34" charset="0"/>
              </a:rPr>
              <a:t> </a:t>
            </a:r>
            <a:r>
              <a:rPr lang="en-US" altLang="ru-RU" sz="1000" smtClean="0">
                <a:solidFill>
                  <a:srgbClr val="000000"/>
                </a:solidFill>
                <a:latin typeface="Arial" panose="020B0604020202020204" pitchFamily="34" charset="0"/>
              </a:rPr>
              <a:t>to be sensitive to patient preferences.</a:t>
            </a:r>
            <a:endParaRPr lang="ru-RU" altLang="ru-RU" sz="1000" smtClean="0">
              <a:solidFill>
                <a:srgbClr val="000000"/>
              </a:solidFill>
              <a:latin typeface="Arial" panose="020B0604020202020204" pitchFamily="34" charset="0"/>
            </a:endParaRPr>
          </a:p>
          <a:p>
            <a:pPr eaLnBrk="1" hangingPunct="1"/>
            <a:endParaRPr lang="ru-RU" altLang="ru-RU" sz="1000" smtClean="0">
              <a:solidFill>
                <a:srgbClr val="000000"/>
              </a:solidFill>
              <a:latin typeface="Arial" panose="020B0604020202020204" pitchFamily="34" charset="0"/>
            </a:endParaRPr>
          </a:p>
          <a:p>
            <a:pPr eaLnBrk="1" hangingPunct="1"/>
            <a:r>
              <a:rPr lang="en-US" altLang="ru-RU" sz="1000" smtClean="0">
                <a:solidFill>
                  <a:srgbClr val="000000"/>
                </a:solidFill>
                <a:latin typeface="Arial" panose="020B0604020202020204" pitchFamily="34" charset="0"/>
              </a:rPr>
              <a:t>p.345</a:t>
            </a:r>
            <a:endParaRPr lang="ru-RU" altLang="ru-RU" sz="1000" b="1" smtClean="0">
              <a:solidFill>
                <a:srgbClr val="000000"/>
              </a:solidFill>
              <a:latin typeface="Arial" panose="020B0604020202020204" pitchFamily="34" charset="0"/>
            </a:endParaRPr>
          </a:p>
          <a:p>
            <a:pPr eaLnBrk="1" hangingPunct="1"/>
            <a:r>
              <a:rPr lang="en-US" altLang="ru-RU" sz="1000" b="1" smtClean="0">
                <a:solidFill>
                  <a:srgbClr val="000000"/>
                </a:solidFill>
                <a:latin typeface="Arial" panose="020B0604020202020204" pitchFamily="34" charset="0"/>
              </a:rPr>
              <a:t>Although we still</a:t>
            </a:r>
            <a:r>
              <a:rPr lang="ru-RU" altLang="ru-RU" sz="1000" b="1" smtClean="0">
                <a:solidFill>
                  <a:srgbClr val="000000"/>
                </a:solidFill>
                <a:latin typeface="Arial" panose="020B0604020202020204" pitchFamily="34" charset="0"/>
              </a:rPr>
              <a:t> </a:t>
            </a:r>
            <a:r>
              <a:rPr lang="en-US" altLang="ru-RU" sz="1000" b="1" smtClean="0">
                <a:solidFill>
                  <a:srgbClr val="000000"/>
                </a:solidFill>
                <a:latin typeface="Arial" panose="020B0604020202020204" pitchFamily="34" charset="0"/>
              </a:rPr>
              <a:t>suggest LMWH as the preferred long-term treatment</a:t>
            </a:r>
            <a:r>
              <a:rPr lang="ru-RU" altLang="ru-RU" sz="1000" b="1" smtClean="0">
                <a:solidFill>
                  <a:srgbClr val="000000"/>
                </a:solidFill>
                <a:latin typeface="Arial" panose="020B0604020202020204" pitchFamily="34" charset="0"/>
              </a:rPr>
              <a:t> </a:t>
            </a:r>
            <a:r>
              <a:rPr lang="en-US" altLang="ru-RU" sz="1000" b="1" smtClean="0">
                <a:solidFill>
                  <a:srgbClr val="000000"/>
                </a:solidFill>
                <a:latin typeface="Arial" panose="020B0604020202020204" pitchFamily="34" charset="0"/>
              </a:rPr>
              <a:t>for VTE and cancer, we no longer suggest VKA over</a:t>
            </a:r>
            <a:r>
              <a:rPr lang="ru-RU" altLang="ru-RU" sz="1000" b="1" smtClean="0">
                <a:solidFill>
                  <a:srgbClr val="000000"/>
                </a:solidFill>
                <a:latin typeface="Arial" panose="020B0604020202020204" pitchFamily="34" charset="0"/>
              </a:rPr>
              <a:t> </a:t>
            </a:r>
            <a:r>
              <a:rPr lang="en-US" altLang="ru-RU" sz="1000" b="1" smtClean="0">
                <a:solidFill>
                  <a:srgbClr val="000000"/>
                </a:solidFill>
                <a:latin typeface="Arial" panose="020B0604020202020204" pitchFamily="34" charset="0"/>
              </a:rPr>
              <a:t>NOACs in these patients.</a:t>
            </a:r>
            <a:r>
              <a:rPr lang="ru-RU" altLang="ru-RU" sz="1000" b="1" smtClean="0">
                <a:solidFill>
                  <a:srgbClr val="000000"/>
                </a:solidFill>
                <a:latin typeface="Arial" panose="020B0604020202020204" pitchFamily="34" charset="0"/>
              </a:rPr>
              <a:t> </a:t>
            </a:r>
          </a:p>
          <a:p>
            <a:pPr eaLnBrk="1" hangingPunct="1"/>
            <a:r>
              <a:rPr lang="en-US" altLang="ru-RU" sz="1000" smtClean="0">
                <a:solidFill>
                  <a:srgbClr val="000000"/>
                </a:solidFill>
                <a:latin typeface="Arial" panose="020B0604020202020204" pitchFamily="34" charset="0"/>
              </a:rPr>
              <a:t>Although we note factors in</a:t>
            </a:r>
            <a:r>
              <a:rPr lang="ru-RU" altLang="ru-RU" sz="1000" smtClean="0">
                <a:solidFill>
                  <a:srgbClr val="000000"/>
                </a:solidFill>
                <a:latin typeface="Arial" panose="020B0604020202020204" pitchFamily="34" charset="0"/>
              </a:rPr>
              <a:t> </a:t>
            </a:r>
            <a:r>
              <a:rPr lang="en-US" altLang="ru-RU" sz="1000" smtClean="0">
                <a:solidFill>
                  <a:srgbClr val="000000"/>
                </a:solidFill>
                <a:latin typeface="Arial" panose="020B0604020202020204" pitchFamily="34" charset="0"/>
              </a:rPr>
              <a:t>individual patients that may favor selection of one</a:t>
            </a:r>
          </a:p>
          <a:p>
            <a:pPr eaLnBrk="1" hangingPunct="1"/>
            <a:r>
              <a:rPr lang="en-US" altLang="ru-RU" sz="1000" smtClean="0">
                <a:solidFill>
                  <a:srgbClr val="000000"/>
                </a:solidFill>
                <a:latin typeface="Arial" panose="020B0604020202020204" pitchFamily="34" charset="0"/>
              </a:rPr>
              <a:t>NOAC over another in patients without or with cancer,</a:t>
            </a:r>
            <a:r>
              <a:rPr lang="ru-RU" altLang="ru-RU" sz="1000" smtClean="0">
                <a:solidFill>
                  <a:srgbClr val="000000"/>
                </a:solidFill>
                <a:latin typeface="Arial" panose="020B0604020202020204" pitchFamily="34" charset="0"/>
              </a:rPr>
              <a:t> </a:t>
            </a:r>
            <a:r>
              <a:rPr lang="en-US" altLang="ru-RU" sz="1000" smtClean="0">
                <a:solidFill>
                  <a:srgbClr val="000000"/>
                </a:solidFill>
                <a:latin typeface="Arial" panose="020B0604020202020204" pitchFamily="34" charset="0"/>
              </a:rPr>
              <a:t>or may favor selection of either a NOAC or VKA in</a:t>
            </a:r>
          </a:p>
          <a:p>
            <a:pPr eaLnBrk="1" hangingPunct="1"/>
            <a:r>
              <a:rPr lang="en-US" altLang="ru-RU" sz="1000" smtClean="0">
                <a:solidFill>
                  <a:srgbClr val="000000"/>
                </a:solidFill>
                <a:latin typeface="Arial" panose="020B0604020202020204" pitchFamily="34" charset="0"/>
              </a:rPr>
              <a:t>patients with cancer, we have not expressed an overall</a:t>
            </a:r>
            <a:r>
              <a:rPr lang="ru-RU" altLang="ru-RU" sz="1000" smtClean="0">
                <a:solidFill>
                  <a:srgbClr val="000000"/>
                </a:solidFill>
                <a:latin typeface="Arial" panose="020B0604020202020204" pitchFamily="34" charset="0"/>
              </a:rPr>
              <a:t> </a:t>
            </a:r>
            <a:r>
              <a:rPr lang="en-US" altLang="ru-RU" sz="1000" smtClean="0">
                <a:solidFill>
                  <a:srgbClr val="000000"/>
                </a:solidFill>
                <a:latin typeface="Arial" panose="020B0604020202020204" pitchFamily="34" charset="0"/>
              </a:rPr>
              <a:t>preference for one NOAC over another, or for either</a:t>
            </a:r>
          </a:p>
          <a:p>
            <a:pPr eaLnBrk="1" hangingPunct="1"/>
            <a:r>
              <a:rPr lang="en-US" altLang="ru-RU" sz="1000" smtClean="0">
                <a:solidFill>
                  <a:srgbClr val="000000"/>
                </a:solidFill>
                <a:latin typeface="Arial" panose="020B0604020202020204" pitchFamily="34" charset="0"/>
              </a:rPr>
              <a:t>a NOAC or VKA in patients with cancer, because:</a:t>
            </a:r>
            <a:r>
              <a:rPr lang="ru-RU" altLang="ru-RU" sz="1000" smtClean="0">
                <a:solidFill>
                  <a:srgbClr val="000000"/>
                </a:solidFill>
                <a:latin typeface="Arial" panose="020B0604020202020204" pitchFamily="34" charset="0"/>
              </a:rPr>
              <a:t> </a:t>
            </a:r>
            <a:r>
              <a:rPr lang="en-US" altLang="ru-RU" sz="1000" smtClean="0">
                <a:solidFill>
                  <a:srgbClr val="000000"/>
                </a:solidFill>
                <a:latin typeface="Arial" panose="020B0604020202020204" pitchFamily="34" charset="0"/>
              </a:rPr>
              <a:t>(1) there are no direct comparisons of different</a:t>
            </a:r>
          </a:p>
          <a:p>
            <a:pPr eaLnBrk="1" hangingPunct="1"/>
            <a:r>
              <a:rPr lang="en-US" altLang="ru-RU" sz="1000" smtClean="0">
                <a:solidFill>
                  <a:srgbClr val="000000"/>
                </a:solidFill>
                <a:latin typeface="Arial" panose="020B0604020202020204" pitchFamily="34" charset="0"/>
              </a:rPr>
              <a:t>NOACs; (2) NOACs have not been compared with</a:t>
            </a:r>
          </a:p>
          <a:p>
            <a:pPr eaLnBrk="1" hangingPunct="1"/>
            <a:r>
              <a:rPr lang="en-US" altLang="ru-RU" sz="1000" smtClean="0">
                <a:solidFill>
                  <a:srgbClr val="000000"/>
                </a:solidFill>
                <a:latin typeface="Arial" panose="020B0604020202020204" pitchFamily="34" charset="0"/>
              </a:rPr>
              <a:t>VKA in a broad spectrum of patients with VTE and</a:t>
            </a:r>
          </a:p>
          <a:p>
            <a:pPr eaLnBrk="1" hangingPunct="1"/>
            <a:r>
              <a:rPr lang="en-US" altLang="ru-RU" sz="1000" smtClean="0">
                <a:solidFill>
                  <a:srgbClr val="000000"/>
                </a:solidFill>
                <a:latin typeface="Arial" panose="020B0604020202020204" pitchFamily="34" charset="0"/>
              </a:rPr>
              <a:t>cancer; and (3) indirect comparisons have not shown</a:t>
            </a:r>
          </a:p>
          <a:p>
            <a:pPr eaLnBrk="1" hangingPunct="1"/>
            <a:r>
              <a:rPr lang="en-US" altLang="ru-RU" sz="1000" smtClean="0">
                <a:solidFill>
                  <a:srgbClr val="000000"/>
                </a:solidFill>
                <a:latin typeface="Arial" panose="020B0604020202020204" pitchFamily="34" charset="0"/>
              </a:rPr>
              <a:t>convincingly different outcomes with different</a:t>
            </a:r>
          </a:p>
          <a:p>
            <a:pPr eaLnBrk="1" hangingPunct="1"/>
            <a:r>
              <a:rPr lang="en-US" altLang="ru-RU" sz="1000" smtClean="0">
                <a:solidFill>
                  <a:srgbClr val="000000"/>
                </a:solidFill>
                <a:latin typeface="Arial" panose="020B0604020202020204" pitchFamily="34" charset="0"/>
              </a:rPr>
              <a:t>NOACs.</a:t>
            </a:r>
            <a:endParaRPr lang="en-US" altLang="ru-RU" smtClean="0"/>
          </a:p>
        </p:txBody>
      </p:sp>
      <p:sp>
        <p:nvSpPr>
          <p:cNvPr id="3994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9E01E4DE-1E5C-405D-869F-C11CD8CD3AB6}" type="slidenum">
              <a:rPr lang="en-GB" altLang="ru-RU" smtClean="0"/>
              <a:pPr/>
              <a:t>14</a:t>
            </a:fld>
            <a:endParaRPr lang="en-GB" altLang="ru-RU" smtClean="0"/>
          </a:p>
        </p:txBody>
      </p:sp>
    </p:spTree>
    <p:extLst>
      <p:ext uri="{BB962C8B-B14F-4D97-AF65-F5344CB8AC3E}">
        <p14:creationId xmlns:p14="http://schemas.microsoft.com/office/powerpoint/2010/main" val="827374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19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altLang="ru-RU" sz="1000" smtClean="0">
                <a:solidFill>
                  <a:srgbClr val="000000"/>
                </a:solidFill>
                <a:latin typeface="Arial" panose="020B0604020202020204" pitchFamily="34" charset="0"/>
              </a:rPr>
              <a:t>In patients with VTE and cancer (“cancer-associated</a:t>
            </a:r>
            <a:r>
              <a:rPr lang="ru-RU" altLang="ru-RU" sz="1000" smtClean="0">
                <a:solidFill>
                  <a:srgbClr val="000000"/>
                </a:solidFill>
                <a:latin typeface="Arial" panose="020B0604020202020204" pitchFamily="34" charset="0"/>
              </a:rPr>
              <a:t> </a:t>
            </a:r>
            <a:r>
              <a:rPr lang="en-US" altLang="ru-RU" sz="1000" smtClean="0">
                <a:solidFill>
                  <a:srgbClr val="000000"/>
                </a:solidFill>
                <a:latin typeface="Arial" panose="020B0604020202020204" pitchFamily="34" charset="0"/>
              </a:rPr>
              <a:t>thrombosis”), as noted earlier in this section, we still</a:t>
            </a:r>
            <a:r>
              <a:rPr lang="ru-RU" altLang="ru-RU" sz="1000" smtClean="0">
                <a:solidFill>
                  <a:srgbClr val="000000"/>
                </a:solidFill>
                <a:latin typeface="Arial" panose="020B0604020202020204" pitchFamily="34" charset="0"/>
              </a:rPr>
              <a:t> </a:t>
            </a:r>
            <a:r>
              <a:rPr lang="en-US" altLang="ru-RU" sz="1000" smtClean="0">
                <a:solidFill>
                  <a:srgbClr val="000000"/>
                </a:solidFill>
                <a:latin typeface="Arial" panose="020B0604020202020204" pitchFamily="34" charset="0"/>
              </a:rPr>
              <a:t>suggest LMWH over VKA. In patients with VTE and</a:t>
            </a:r>
            <a:r>
              <a:rPr lang="ru-RU" altLang="ru-RU" sz="1000" smtClean="0">
                <a:solidFill>
                  <a:srgbClr val="000000"/>
                </a:solidFill>
                <a:latin typeface="Arial" panose="020B0604020202020204" pitchFamily="34" charset="0"/>
              </a:rPr>
              <a:t> </a:t>
            </a:r>
            <a:r>
              <a:rPr lang="en-US" altLang="ru-RU" sz="1000" smtClean="0">
                <a:solidFill>
                  <a:srgbClr val="000000"/>
                </a:solidFill>
                <a:latin typeface="Arial" panose="020B0604020202020204" pitchFamily="34" charset="0"/>
              </a:rPr>
              <a:t>cancer who are not treated with LMWH, we do not have</a:t>
            </a:r>
            <a:r>
              <a:rPr lang="ru-RU" altLang="ru-RU" sz="1000" smtClean="0">
                <a:solidFill>
                  <a:srgbClr val="000000"/>
                </a:solidFill>
                <a:latin typeface="Arial" panose="020B0604020202020204" pitchFamily="34" charset="0"/>
              </a:rPr>
              <a:t> </a:t>
            </a:r>
            <a:r>
              <a:rPr lang="en-US" altLang="ru-RU" sz="1000" smtClean="0">
                <a:solidFill>
                  <a:srgbClr val="000000"/>
                </a:solidFill>
                <a:latin typeface="Arial" panose="020B0604020202020204" pitchFamily="34" charset="0"/>
              </a:rPr>
              <a:t>a preference for either an NOAC or VKA. In the absence</a:t>
            </a:r>
            <a:r>
              <a:rPr lang="ru-RU" altLang="ru-RU" sz="1000" smtClean="0">
                <a:solidFill>
                  <a:srgbClr val="000000"/>
                </a:solidFill>
                <a:latin typeface="Arial" panose="020B0604020202020204" pitchFamily="34" charset="0"/>
              </a:rPr>
              <a:t> </a:t>
            </a:r>
            <a:r>
              <a:rPr lang="en-US" altLang="ru-RU" sz="1000" smtClean="0">
                <a:solidFill>
                  <a:srgbClr val="000000"/>
                </a:solidFill>
                <a:latin typeface="Arial" panose="020B0604020202020204" pitchFamily="34" charset="0"/>
              </a:rPr>
              <a:t>of direct comparisons between NOACs, and no convincing</a:t>
            </a:r>
            <a:r>
              <a:rPr lang="ru-RU" altLang="ru-RU" sz="1000" smtClean="0">
                <a:solidFill>
                  <a:srgbClr val="000000"/>
                </a:solidFill>
                <a:latin typeface="Arial" panose="020B0604020202020204" pitchFamily="34" charset="0"/>
              </a:rPr>
              <a:t> </a:t>
            </a:r>
            <a:r>
              <a:rPr lang="en-US" altLang="ru-RU" sz="1000" smtClean="0">
                <a:solidFill>
                  <a:srgbClr val="000000"/>
                </a:solidFill>
                <a:latin typeface="Arial" panose="020B0604020202020204" pitchFamily="34" charset="0"/>
              </a:rPr>
              <a:t>indirect evidence that one NOAC is superior to another,</a:t>
            </a:r>
            <a:r>
              <a:rPr lang="ru-RU" altLang="ru-RU" sz="1000" smtClean="0">
                <a:solidFill>
                  <a:srgbClr val="000000"/>
                </a:solidFill>
                <a:latin typeface="Arial" panose="020B0604020202020204" pitchFamily="34" charset="0"/>
              </a:rPr>
              <a:t> </a:t>
            </a:r>
            <a:r>
              <a:rPr lang="en-US" altLang="ru-RU" sz="1000" smtClean="0">
                <a:solidFill>
                  <a:srgbClr val="000000"/>
                </a:solidFill>
                <a:latin typeface="Arial" panose="020B0604020202020204" pitchFamily="34" charset="0"/>
              </a:rPr>
              <a:t>we do not have a preference for one NOAC over another</a:t>
            </a:r>
            <a:r>
              <a:rPr lang="ru-RU" altLang="ru-RU" sz="1000" smtClean="0">
                <a:solidFill>
                  <a:srgbClr val="000000"/>
                </a:solidFill>
                <a:latin typeface="Arial" panose="020B0604020202020204" pitchFamily="34" charset="0"/>
              </a:rPr>
              <a:t> </a:t>
            </a:r>
            <a:r>
              <a:rPr lang="en-US" altLang="ru-RU" sz="1000" smtClean="0">
                <a:solidFill>
                  <a:srgbClr val="000000"/>
                </a:solidFill>
                <a:latin typeface="Arial" panose="020B0604020202020204" pitchFamily="34" charset="0"/>
              </a:rPr>
              <a:t>NOAC. Factors that may influence which anticoagulant</a:t>
            </a:r>
            <a:r>
              <a:rPr lang="ru-RU" altLang="ru-RU" sz="1000" smtClean="0">
                <a:solidFill>
                  <a:srgbClr val="000000"/>
                </a:solidFill>
                <a:latin typeface="Arial" panose="020B0604020202020204" pitchFamily="34" charset="0"/>
              </a:rPr>
              <a:t> </a:t>
            </a:r>
            <a:r>
              <a:rPr lang="en-US" altLang="ru-RU" sz="1000" smtClean="0">
                <a:solidFill>
                  <a:srgbClr val="000000"/>
                </a:solidFill>
                <a:latin typeface="Arial" panose="020B0604020202020204" pitchFamily="34" charset="0"/>
              </a:rPr>
              <a:t>is chosen for initial and long-term treatment of VTE</a:t>
            </a:r>
            <a:r>
              <a:rPr lang="ru-RU" altLang="ru-RU" sz="1000" smtClean="0">
                <a:solidFill>
                  <a:srgbClr val="000000"/>
                </a:solidFill>
                <a:latin typeface="Arial" panose="020B0604020202020204" pitchFamily="34" charset="0"/>
              </a:rPr>
              <a:t> </a:t>
            </a:r>
            <a:r>
              <a:rPr lang="en-US" altLang="ru-RU" sz="1000" smtClean="0">
                <a:solidFill>
                  <a:srgbClr val="000000"/>
                </a:solidFill>
                <a:latin typeface="Arial" panose="020B0604020202020204" pitchFamily="34" charset="0"/>
              </a:rPr>
              <a:t>are summarized in Table 6. This decision is also expected</a:t>
            </a:r>
            <a:r>
              <a:rPr lang="ru-RU" altLang="ru-RU" sz="1000" smtClean="0">
                <a:solidFill>
                  <a:srgbClr val="000000"/>
                </a:solidFill>
                <a:latin typeface="Arial" panose="020B0604020202020204" pitchFamily="34" charset="0"/>
              </a:rPr>
              <a:t> </a:t>
            </a:r>
            <a:r>
              <a:rPr lang="en-US" altLang="ru-RU" sz="1000" smtClean="0">
                <a:solidFill>
                  <a:srgbClr val="000000"/>
                </a:solidFill>
                <a:latin typeface="Arial" panose="020B0604020202020204" pitchFamily="34" charset="0"/>
              </a:rPr>
              <a:t>to be sensitive to patient preferences.</a:t>
            </a:r>
            <a:endParaRPr lang="ru-RU" altLang="ru-RU" sz="1000" smtClean="0">
              <a:solidFill>
                <a:srgbClr val="000000"/>
              </a:solidFill>
              <a:latin typeface="Arial" panose="020B0604020202020204" pitchFamily="34" charset="0"/>
            </a:endParaRPr>
          </a:p>
          <a:p>
            <a:pPr eaLnBrk="1" hangingPunct="1"/>
            <a:endParaRPr lang="ru-RU" altLang="ru-RU" sz="1000" smtClean="0">
              <a:solidFill>
                <a:srgbClr val="000000"/>
              </a:solidFill>
              <a:latin typeface="Arial" panose="020B0604020202020204" pitchFamily="34" charset="0"/>
            </a:endParaRPr>
          </a:p>
          <a:p>
            <a:pPr eaLnBrk="1" hangingPunct="1"/>
            <a:r>
              <a:rPr lang="en-US" altLang="ru-RU" sz="1000" smtClean="0">
                <a:solidFill>
                  <a:srgbClr val="000000"/>
                </a:solidFill>
                <a:latin typeface="Arial" panose="020B0604020202020204" pitchFamily="34" charset="0"/>
              </a:rPr>
              <a:t>p.345</a:t>
            </a:r>
            <a:endParaRPr lang="ru-RU" altLang="ru-RU" sz="1000" b="1" smtClean="0">
              <a:solidFill>
                <a:srgbClr val="000000"/>
              </a:solidFill>
              <a:latin typeface="Arial" panose="020B0604020202020204" pitchFamily="34" charset="0"/>
            </a:endParaRPr>
          </a:p>
          <a:p>
            <a:pPr eaLnBrk="1" hangingPunct="1"/>
            <a:r>
              <a:rPr lang="en-US" altLang="ru-RU" sz="1000" b="1" smtClean="0">
                <a:solidFill>
                  <a:srgbClr val="000000"/>
                </a:solidFill>
                <a:latin typeface="Arial" panose="020B0604020202020204" pitchFamily="34" charset="0"/>
              </a:rPr>
              <a:t>Although we still</a:t>
            </a:r>
            <a:r>
              <a:rPr lang="ru-RU" altLang="ru-RU" sz="1000" b="1" smtClean="0">
                <a:solidFill>
                  <a:srgbClr val="000000"/>
                </a:solidFill>
                <a:latin typeface="Arial" panose="020B0604020202020204" pitchFamily="34" charset="0"/>
              </a:rPr>
              <a:t> </a:t>
            </a:r>
            <a:r>
              <a:rPr lang="en-US" altLang="ru-RU" sz="1000" b="1" smtClean="0">
                <a:solidFill>
                  <a:srgbClr val="000000"/>
                </a:solidFill>
                <a:latin typeface="Arial" panose="020B0604020202020204" pitchFamily="34" charset="0"/>
              </a:rPr>
              <a:t>suggest LMWH as the preferred long-term treatment</a:t>
            </a:r>
            <a:r>
              <a:rPr lang="ru-RU" altLang="ru-RU" sz="1000" b="1" smtClean="0">
                <a:solidFill>
                  <a:srgbClr val="000000"/>
                </a:solidFill>
                <a:latin typeface="Arial" panose="020B0604020202020204" pitchFamily="34" charset="0"/>
              </a:rPr>
              <a:t> </a:t>
            </a:r>
            <a:r>
              <a:rPr lang="en-US" altLang="ru-RU" sz="1000" b="1" smtClean="0">
                <a:solidFill>
                  <a:srgbClr val="000000"/>
                </a:solidFill>
                <a:latin typeface="Arial" panose="020B0604020202020204" pitchFamily="34" charset="0"/>
              </a:rPr>
              <a:t>for VTE and cancer, we no longer suggest VKA over</a:t>
            </a:r>
            <a:r>
              <a:rPr lang="ru-RU" altLang="ru-RU" sz="1000" b="1" smtClean="0">
                <a:solidFill>
                  <a:srgbClr val="000000"/>
                </a:solidFill>
                <a:latin typeface="Arial" panose="020B0604020202020204" pitchFamily="34" charset="0"/>
              </a:rPr>
              <a:t> </a:t>
            </a:r>
            <a:r>
              <a:rPr lang="en-US" altLang="ru-RU" sz="1000" b="1" smtClean="0">
                <a:solidFill>
                  <a:srgbClr val="000000"/>
                </a:solidFill>
                <a:latin typeface="Arial" panose="020B0604020202020204" pitchFamily="34" charset="0"/>
              </a:rPr>
              <a:t>NOACs in these patients.</a:t>
            </a:r>
            <a:r>
              <a:rPr lang="ru-RU" altLang="ru-RU" sz="1000" b="1" smtClean="0">
                <a:solidFill>
                  <a:srgbClr val="000000"/>
                </a:solidFill>
                <a:latin typeface="Arial" panose="020B0604020202020204" pitchFamily="34" charset="0"/>
              </a:rPr>
              <a:t> </a:t>
            </a:r>
          </a:p>
          <a:p>
            <a:pPr eaLnBrk="1" hangingPunct="1"/>
            <a:r>
              <a:rPr lang="en-US" altLang="ru-RU" sz="1000" smtClean="0">
                <a:solidFill>
                  <a:srgbClr val="000000"/>
                </a:solidFill>
                <a:latin typeface="Arial" panose="020B0604020202020204" pitchFamily="34" charset="0"/>
              </a:rPr>
              <a:t>Although we note factors in</a:t>
            </a:r>
            <a:r>
              <a:rPr lang="ru-RU" altLang="ru-RU" sz="1000" smtClean="0">
                <a:solidFill>
                  <a:srgbClr val="000000"/>
                </a:solidFill>
                <a:latin typeface="Arial" panose="020B0604020202020204" pitchFamily="34" charset="0"/>
              </a:rPr>
              <a:t> </a:t>
            </a:r>
            <a:r>
              <a:rPr lang="en-US" altLang="ru-RU" sz="1000" smtClean="0">
                <a:solidFill>
                  <a:srgbClr val="000000"/>
                </a:solidFill>
                <a:latin typeface="Arial" panose="020B0604020202020204" pitchFamily="34" charset="0"/>
              </a:rPr>
              <a:t>individual patients that may favor selection of one</a:t>
            </a:r>
          </a:p>
          <a:p>
            <a:pPr eaLnBrk="1" hangingPunct="1"/>
            <a:r>
              <a:rPr lang="en-US" altLang="ru-RU" sz="1000" smtClean="0">
                <a:solidFill>
                  <a:srgbClr val="000000"/>
                </a:solidFill>
                <a:latin typeface="Arial" panose="020B0604020202020204" pitchFamily="34" charset="0"/>
              </a:rPr>
              <a:t>NOAC over another in patients without or with cancer,</a:t>
            </a:r>
            <a:r>
              <a:rPr lang="ru-RU" altLang="ru-RU" sz="1000" smtClean="0">
                <a:solidFill>
                  <a:srgbClr val="000000"/>
                </a:solidFill>
                <a:latin typeface="Arial" panose="020B0604020202020204" pitchFamily="34" charset="0"/>
              </a:rPr>
              <a:t> </a:t>
            </a:r>
            <a:r>
              <a:rPr lang="en-US" altLang="ru-RU" sz="1000" smtClean="0">
                <a:solidFill>
                  <a:srgbClr val="000000"/>
                </a:solidFill>
                <a:latin typeface="Arial" panose="020B0604020202020204" pitchFamily="34" charset="0"/>
              </a:rPr>
              <a:t>or may favor selection of either a NOAC or VKA in</a:t>
            </a:r>
          </a:p>
          <a:p>
            <a:pPr eaLnBrk="1" hangingPunct="1"/>
            <a:r>
              <a:rPr lang="en-US" altLang="ru-RU" sz="1000" smtClean="0">
                <a:solidFill>
                  <a:srgbClr val="000000"/>
                </a:solidFill>
                <a:latin typeface="Arial" panose="020B0604020202020204" pitchFamily="34" charset="0"/>
              </a:rPr>
              <a:t>patients with cancer, we have not expressed an overall</a:t>
            </a:r>
            <a:r>
              <a:rPr lang="ru-RU" altLang="ru-RU" sz="1000" smtClean="0">
                <a:solidFill>
                  <a:srgbClr val="000000"/>
                </a:solidFill>
                <a:latin typeface="Arial" panose="020B0604020202020204" pitchFamily="34" charset="0"/>
              </a:rPr>
              <a:t> </a:t>
            </a:r>
            <a:r>
              <a:rPr lang="en-US" altLang="ru-RU" sz="1000" smtClean="0">
                <a:solidFill>
                  <a:srgbClr val="000000"/>
                </a:solidFill>
                <a:latin typeface="Arial" panose="020B0604020202020204" pitchFamily="34" charset="0"/>
              </a:rPr>
              <a:t>preference for one NOAC over another, or for either</a:t>
            </a:r>
          </a:p>
          <a:p>
            <a:pPr eaLnBrk="1" hangingPunct="1"/>
            <a:r>
              <a:rPr lang="en-US" altLang="ru-RU" sz="1000" smtClean="0">
                <a:solidFill>
                  <a:srgbClr val="000000"/>
                </a:solidFill>
                <a:latin typeface="Arial" panose="020B0604020202020204" pitchFamily="34" charset="0"/>
              </a:rPr>
              <a:t>a NOAC or VKA in patients with cancer, because:</a:t>
            </a:r>
            <a:r>
              <a:rPr lang="ru-RU" altLang="ru-RU" sz="1000" smtClean="0">
                <a:solidFill>
                  <a:srgbClr val="000000"/>
                </a:solidFill>
                <a:latin typeface="Arial" panose="020B0604020202020204" pitchFamily="34" charset="0"/>
              </a:rPr>
              <a:t> </a:t>
            </a:r>
            <a:r>
              <a:rPr lang="en-US" altLang="ru-RU" sz="1000" smtClean="0">
                <a:solidFill>
                  <a:srgbClr val="000000"/>
                </a:solidFill>
                <a:latin typeface="Arial" panose="020B0604020202020204" pitchFamily="34" charset="0"/>
              </a:rPr>
              <a:t>(1) there are no direct comparisons of different</a:t>
            </a:r>
          </a:p>
          <a:p>
            <a:pPr eaLnBrk="1" hangingPunct="1"/>
            <a:r>
              <a:rPr lang="en-US" altLang="ru-RU" sz="1000" smtClean="0">
                <a:solidFill>
                  <a:srgbClr val="000000"/>
                </a:solidFill>
                <a:latin typeface="Arial" panose="020B0604020202020204" pitchFamily="34" charset="0"/>
              </a:rPr>
              <a:t>NOACs; (2) NOACs have not been compared with</a:t>
            </a:r>
          </a:p>
          <a:p>
            <a:pPr eaLnBrk="1" hangingPunct="1"/>
            <a:r>
              <a:rPr lang="en-US" altLang="ru-RU" sz="1000" smtClean="0">
                <a:solidFill>
                  <a:srgbClr val="000000"/>
                </a:solidFill>
                <a:latin typeface="Arial" panose="020B0604020202020204" pitchFamily="34" charset="0"/>
              </a:rPr>
              <a:t>VKA in a broad spectrum of patients with VTE and</a:t>
            </a:r>
          </a:p>
          <a:p>
            <a:pPr eaLnBrk="1" hangingPunct="1"/>
            <a:r>
              <a:rPr lang="en-US" altLang="ru-RU" sz="1000" smtClean="0">
                <a:solidFill>
                  <a:srgbClr val="000000"/>
                </a:solidFill>
                <a:latin typeface="Arial" panose="020B0604020202020204" pitchFamily="34" charset="0"/>
              </a:rPr>
              <a:t>cancer; and (3) indirect comparisons have not shown</a:t>
            </a:r>
          </a:p>
          <a:p>
            <a:pPr eaLnBrk="1" hangingPunct="1"/>
            <a:r>
              <a:rPr lang="en-US" altLang="ru-RU" sz="1000" smtClean="0">
                <a:solidFill>
                  <a:srgbClr val="000000"/>
                </a:solidFill>
                <a:latin typeface="Arial" panose="020B0604020202020204" pitchFamily="34" charset="0"/>
              </a:rPr>
              <a:t>convincingly different outcomes with different</a:t>
            </a:r>
          </a:p>
          <a:p>
            <a:pPr eaLnBrk="1" hangingPunct="1"/>
            <a:r>
              <a:rPr lang="en-US" altLang="ru-RU" sz="1000" smtClean="0">
                <a:solidFill>
                  <a:srgbClr val="000000"/>
                </a:solidFill>
                <a:latin typeface="Arial" panose="020B0604020202020204" pitchFamily="34" charset="0"/>
              </a:rPr>
              <a:t>NOACs.</a:t>
            </a:r>
            <a:endParaRPr lang="en-US" altLang="ru-RU" smtClean="0"/>
          </a:p>
        </p:txBody>
      </p:sp>
      <p:sp>
        <p:nvSpPr>
          <p:cNvPr id="4198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56BF43F6-E61A-4B28-B2F1-3473ECD84493}" type="slidenum">
              <a:rPr lang="en-GB" altLang="ru-RU" smtClean="0"/>
              <a:pPr/>
              <a:t>15</a:t>
            </a:fld>
            <a:endParaRPr lang="en-GB" altLang="ru-RU" smtClean="0"/>
          </a:p>
        </p:txBody>
      </p:sp>
    </p:spTree>
    <p:extLst>
      <p:ext uri="{BB962C8B-B14F-4D97-AF65-F5344CB8AC3E}">
        <p14:creationId xmlns:p14="http://schemas.microsoft.com/office/powerpoint/2010/main" val="297990376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40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altLang="ru-RU" sz="1000" smtClean="0">
                <a:solidFill>
                  <a:srgbClr val="000000"/>
                </a:solidFill>
                <a:latin typeface="Arial" panose="020B0604020202020204" pitchFamily="34" charset="0"/>
              </a:rPr>
              <a:t>In patients with VTE and cancer (“cancer-associated</a:t>
            </a:r>
            <a:r>
              <a:rPr lang="ru-RU" altLang="ru-RU" sz="1000" smtClean="0">
                <a:solidFill>
                  <a:srgbClr val="000000"/>
                </a:solidFill>
                <a:latin typeface="Arial" panose="020B0604020202020204" pitchFamily="34" charset="0"/>
              </a:rPr>
              <a:t> </a:t>
            </a:r>
            <a:r>
              <a:rPr lang="en-US" altLang="ru-RU" sz="1000" smtClean="0">
                <a:solidFill>
                  <a:srgbClr val="000000"/>
                </a:solidFill>
                <a:latin typeface="Arial" panose="020B0604020202020204" pitchFamily="34" charset="0"/>
              </a:rPr>
              <a:t>thrombosis”), as noted earlier in this section, we still</a:t>
            </a:r>
            <a:r>
              <a:rPr lang="ru-RU" altLang="ru-RU" sz="1000" smtClean="0">
                <a:solidFill>
                  <a:srgbClr val="000000"/>
                </a:solidFill>
                <a:latin typeface="Arial" panose="020B0604020202020204" pitchFamily="34" charset="0"/>
              </a:rPr>
              <a:t> </a:t>
            </a:r>
            <a:r>
              <a:rPr lang="en-US" altLang="ru-RU" sz="1000" smtClean="0">
                <a:solidFill>
                  <a:srgbClr val="000000"/>
                </a:solidFill>
                <a:latin typeface="Arial" panose="020B0604020202020204" pitchFamily="34" charset="0"/>
              </a:rPr>
              <a:t>suggest LMWH over VKA. In patients with VTE and</a:t>
            </a:r>
            <a:r>
              <a:rPr lang="ru-RU" altLang="ru-RU" sz="1000" smtClean="0">
                <a:solidFill>
                  <a:srgbClr val="000000"/>
                </a:solidFill>
                <a:latin typeface="Arial" panose="020B0604020202020204" pitchFamily="34" charset="0"/>
              </a:rPr>
              <a:t> </a:t>
            </a:r>
            <a:r>
              <a:rPr lang="en-US" altLang="ru-RU" sz="1000" smtClean="0">
                <a:solidFill>
                  <a:srgbClr val="000000"/>
                </a:solidFill>
                <a:latin typeface="Arial" panose="020B0604020202020204" pitchFamily="34" charset="0"/>
              </a:rPr>
              <a:t>cancer who are not treated with LMWH, we do not have</a:t>
            </a:r>
            <a:r>
              <a:rPr lang="ru-RU" altLang="ru-RU" sz="1000" smtClean="0">
                <a:solidFill>
                  <a:srgbClr val="000000"/>
                </a:solidFill>
                <a:latin typeface="Arial" panose="020B0604020202020204" pitchFamily="34" charset="0"/>
              </a:rPr>
              <a:t> </a:t>
            </a:r>
            <a:r>
              <a:rPr lang="en-US" altLang="ru-RU" sz="1000" smtClean="0">
                <a:solidFill>
                  <a:srgbClr val="000000"/>
                </a:solidFill>
                <a:latin typeface="Arial" panose="020B0604020202020204" pitchFamily="34" charset="0"/>
              </a:rPr>
              <a:t>a preference for either an NOAC or VKA. In the absence</a:t>
            </a:r>
            <a:r>
              <a:rPr lang="ru-RU" altLang="ru-RU" sz="1000" smtClean="0">
                <a:solidFill>
                  <a:srgbClr val="000000"/>
                </a:solidFill>
                <a:latin typeface="Arial" panose="020B0604020202020204" pitchFamily="34" charset="0"/>
              </a:rPr>
              <a:t> </a:t>
            </a:r>
            <a:r>
              <a:rPr lang="en-US" altLang="ru-RU" sz="1000" smtClean="0">
                <a:solidFill>
                  <a:srgbClr val="000000"/>
                </a:solidFill>
                <a:latin typeface="Arial" panose="020B0604020202020204" pitchFamily="34" charset="0"/>
              </a:rPr>
              <a:t>of direct comparisons between NOACs, and no convincing</a:t>
            </a:r>
            <a:r>
              <a:rPr lang="ru-RU" altLang="ru-RU" sz="1000" smtClean="0">
                <a:solidFill>
                  <a:srgbClr val="000000"/>
                </a:solidFill>
                <a:latin typeface="Arial" panose="020B0604020202020204" pitchFamily="34" charset="0"/>
              </a:rPr>
              <a:t> </a:t>
            </a:r>
            <a:r>
              <a:rPr lang="en-US" altLang="ru-RU" sz="1000" smtClean="0">
                <a:solidFill>
                  <a:srgbClr val="000000"/>
                </a:solidFill>
                <a:latin typeface="Arial" panose="020B0604020202020204" pitchFamily="34" charset="0"/>
              </a:rPr>
              <a:t>indirect evidence that one NOAC is superior to another,</a:t>
            </a:r>
            <a:r>
              <a:rPr lang="ru-RU" altLang="ru-RU" sz="1000" smtClean="0">
                <a:solidFill>
                  <a:srgbClr val="000000"/>
                </a:solidFill>
                <a:latin typeface="Arial" panose="020B0604020202020204" pitchFamily="34" charset="0"/>
              </a:rPr>
              <a:t> </a:t>
            </a:r>
            <a:r>
              <a:rPr lang="en-US" altLang="ru-RU" sz="1000" smtClean="0">
                <a:solidFill>
                  <a:srgbClr val="000000"/>
                </a:solidFill>
                <a:latin typeface="Arial" panose="020B0604020202020204" pitchFamily="34" charset="0"/>
              </a:rPr>
              <a:t>we do not have a preference for one NOAC over another</a:t>
            </a:r>
            <a:r>
              <a:rPr lang="ru-RU" altLang="ru-RU" sz="1000" smtClean="0">
                <a:solidFill>
                  <a:srgbClr val="000000"/>
                </a:solidFill>
                <a:latin typeface="Arial" panose="020B0604020202020204" pitchFamily="34" charset="0"/>
              </a:rPr>
              <a:t> </a:t>
            </a:r>
            <a:r>
              <a:rPr lang="en-US" altLang="ru-RU" sz="1000" smtClean="0">
                <a:solidFill>
                  <a:srgbClr val="000000"/>
                </a:solidFill>
                <a:latin typeface="Arial" panose="020B0604020202020204" pitchFamily="34" charset="0"/>
              </a:rPr>
              <a:t>NOAC. Factors that may influence which anticoagulant</a:t>
            </a:r>
            <a:r>
              <a:rPr lang="ru-RU" altLang="ru-RU" sz="1000" smtClean="0">
                <a:solidFill>
                  <a:srgbClr val="000000"/>
                </a:solidFill>
                <a:latin typeface="Arial" panose="020B0604020202020204" pitchFamily="34" charset="0"/>
              </a:rPr>
              <a:t> </a:t>
            </a:r>
            <a:r>
              <a:rPr lang="en-US" altLang="ru-RU" sz="1000" smtClean="0">
                <a:solidFill>
                  <a:srgbClr val="000000"/>
                </a:solidFill>
                <a:latin typeface="Arial" panose="020B0604020202020204" pitchFamily="34" charset="0"/>
              </a:rPr>
              <a:t>is chosen for initial and long-term treatment of VTE</a:t>
            </a:r>
            <a:r>
              <a:rPr lang="ru-RU" altLang="ru-RU" sz="1000" smtClean="0">
                <a:solidFill>
                  <a:srgbClr val="000000"/>
                </a:solidFill>
                <a:latin typeface="Arial" panose="020B0604020202020204" pitchFamily="34" charset="0"/>
              </a:rPr>
              <a:t> </a:t>
            </a:r>
            <a:r>
              <a:rPr lang="en-US" altLang="ru-RU" sz="1000" smtClean="0">
                <a:solidFill>
                  <a:srgbClr val="000000"/>
                </a:solidFill>
                <a:latin typeface="Arial" panose="020B0604020202020204" pitchFamily="34" charset="0"/>
              </a:rPr>
              <a:t>are summarized in Table 6. This decision is also expected</a:t>
            </a:r>
            <a:r>
              <a:rPr lang="ru-RU" altLang="ru-RU" sz="1000" smtClean="0">
                <a:solidFill>
                  <a:srgbClr val="000000"/>
                </a:solidFill>
                <a:latin typeface="Arial" panose="020B0604020202020204" pitchFamily="34" charset="0"/>
              </a:rPr>
              <a:t> </a:t>
            </a:r>
            <a:r>
              <a:rPr lang="en-US" altLang="ru-RU" sz="1000" smtClean="0">
                <a:solidFill>
                  <a:srgbClr val="000000"/>
                </a:solidFill>
                <a:latin typeface="Arial" panose="020B0604020202020204" pitchFamily="34" charset="0"/>
              </a:rPr>
              <a:t>to be sensitive to patient preferences.</a:t>
            </a:r>
            <a:endParaRPr lang="ru-RU" altLang="ru-RU" sz="1000" smtClean="0">
              <a:solidFill>
                <a:srgbClr val="000000"/>
              </a:solidFill>
              <a:latin typeface="Arial" panose="020B0604020202020204" pitchFamily="34" charset="0"/>
            </a:endParaRPr>
          </a:p>
          <a:p>
            <a:pPr eaLnBrk="1" hangingPunct="1"/>
            <a:endParaRPr lang="ru-RU" altLang="ru-RU" sz="1000" smtClean="0">
              <a:solidFill>
                <a:srgbClr val="000000"/>
              </a:solidFill>
              <a:latin typeface="Arial" panose="020B0604020202020204" pitchFamily="34" charset="0"/>
            </a:endParaRPr>
          </a:p>
          <a:p>
            <a:pPr eaLnBrk="1" hangingPunct="1"/>
            <a:r>
              <a:rPr lang="en-US" altLang="ru-RU" sz="1000" smtClean="0">
                <a:solidFill>
                  <a:srgbClr val="000000"/>
                </a:solidFill>
                <a:latin typeface="Arial" panose="020B0604020202020204" pitchFamily="34" charset="0"/>
              </a:rPr>
              <a:t>p.345</a:t>
            </a:r>
            <a:endParaRPr lang="ru-RU" altLang="ru-RU" sz="1000" b="1" smtClean="0">
              <a:solidFill>
                <a:srgbClr val="000000"/>
              </a:solidFill>
              <a:latin typeface="Arial" panose="020B0604020202020204" pitchFamily="34" charset="0"/>
            </a:endParaRPr>
          </a:p>
          <a:p>
            <a:pPr eaLnBrk="1" hangingPunct="1"/>
            <a:r>
              <a:rPr lang="en-US" altLang="ru-RU" sz="1000" b="1" smtClean="0">
                <a:solidFill>
                  <a:srgbClr val="000000"/>
                </a:solidFill>
                <a:latin typeface="Arial" panose="020B0604020202020204" pitchFamily="34" charset="0"/>
              </a:rPr>
              <a:t>Although we still</a:t>
            </a:r>
            <a:r>
              <a:rPr lang="ru-RU" altLang="ru-RU" sz="1000" b="1" smtClean="0">
                <a:solidFill>
                  <a:srgbClr val="000000"/>
                </a:solidFill>
                <a:latin typeface="Arial" panose="020B0604020202020204" pitchFamily="34" charset="0"/>
              </a:rPr>
              <a:t> </a:t>
            </a:r>
            <a:r>
              <a:rPr lang="en-US" altLang="ru-RU" sz="1000" b="1" smtClean="0">
                <a:solidFill>
                  <a:srgbClr val="000000"/>
                </a:solidFill>
                <a:latin typeface="Arial" panose="020B0604020202020204" pitchFamily="34" charset="0"/>
              </a:rPr>
              <a:t>suggest LMWH as the preferred long-term treatment</a:t>
            </a:r>
            <a:r>
              <a:rPr lang="ru-RU" altLang="ru-RU" sz="1000" b="1" smtClean="0">
                <a:solidFill>
                  <a:srgbClr val="000000"/>
                </a:solidFill>
                <a:latin typeface="Arial" panose="020B0604020202020204" pitchFamily="34" charset="0"/>
              </a:rPr>
              <a:t> </a:t>
            </a:r>
            <a:r>
              <a:rPr lang="en-US" altLang="ru-RU" sz="1000" b="1" smtClean="0">
                <a:solidFill>
                  <a:srgbClr val="000000"/>
                </a:solidFill>
                <a:latin typeface="Arial" panose="020B0604020202020204" pitchFamily="34" charset="0"/>
              </a:rPr>
              <a:t>for VTE and cancer, we no longer suggest VKA over</a:t>
            </a:r>
            <a:r>
              <a:rPr lang="ru-RU" altLang="ru-RU" sz="1000" b="1" smtClean="0">
                <a:solidFill>
                  <a:srgbClr val="000000"/>
                </a:solidFill>
                <a:latin typeface="Arial" panose="020B0604020202020204" pitchFamily="34" charset="0"/>
              </a:rPr>
              <a:t> </a:t>
            </a:r>
            <a:r>
              <a:rPr lang="en-US" altLang="ru-RU" sz="1000" b="1" smtClean="0">
                <a:solidFill>
                  <a:srgbClr val="000000"/>
                </a:solidFill>
                <a:latin typeface="Arial" panose="020B0604020202020204" pitchFamily="34" charset="0"/>
              </a:rPr>
              <a:t>NOACs in these patients.</a:t>
            </a:r>
            <a:r>
              <a:rPr lang="ru-RU" altLang="ru-RU" sz="1000" b="1" smtClean="0">
                <a:solidFill>
                  <a:srgbClr val="000000"/>
                </a:solidFill>
                <a:latin typeface="Arial" panose="020B0604020202020204" pitchFamily="34" charset="0"/>
              </a:rPr>
              <a:t> </a:t>
            </a:r>
          </a:p>
          <a:p>
            <a:pPr eaLnBrk="1" hangingPunct="1"/>
            <a:r>
              <a:rPr lang="en-US" altLang="ru-RU" sz="1000" smtClean="0">
                <a:solidFill>
                  <a:srgbClr val="000000"/>
                </a:solidFill>
                <a:latin typeface="Arial" panose="020B0604020202020204" pitchFamily="34" charset="0"/>
              </a:rPr>
              <a:t>Although we note factors in</a:t>
            </a:r>
            <a:r>
              <a:rPr lang="ru-RU" altLang="ru-RU" sz="1000" smtClean="0">
                <a:solidFill>
                  <a:srgbClr val="000000"/>
                </a:solidFill>
                <a:latin typeface="Arial" panose="020B0604020202020204" pitchFamily="34" charset="0"/>
              </a:rPr>
              <a:t> </a:t>
            </a:r>
            <a:r>
              <a:rPr lang="en-US" altLang="ru-RU" sz="1000" smtClean="0">
                <a:solidFill>
                  <a:srgbClr val="000000"/>
                </a:solidFill>
                <a:latin typeface="Arial" panose="020B0604020202020204" pitchFamily="34" charset="0"/>
              </a:rPr>
              <a:t>individual patients that may favor selection of one</a:t>
            </a:r>
          </a:p>
          <a:p>
            <a:pPr eaLnBrk="1" hangingPunct="1"/>
            <a:r>
              <a:rPr lang="en-US" altLang="ru-RU" sz="1000" smtClean="0">
                <a:solidFill>
                  <a:srgbClr val="000000"/>
                </a:solidFill>
                <a:latin typeface="Arial" panose="020B0604020202020204" pitchFamily="34" charset="0"/>
              </a:rPr>
              <a:t>NOAC over another in patients without or with cancer,</a:t>
            </a:r>
            <a:r>
              <a:rPr lang="ru-RU" altLang="ru-RU" sz="1000" smtClean="0">
                <a:solidFill>
                  <a:srgbClr val="000000"/>
                </a:solidFill>
                <a:latin typeface="Arial" panose="020B0604020202020204" pitchFamily="34" charset="0"/>
              </a:rPr>
              <a:t> </a:t>
            </a:r>
            <a:r>
              <a:rPr lang="en-US" altLang="ru-RU" sz="1000" smtClean="0">
                <a:solidFill>
                  <a:srgbClr val="000000"/>
                </a:solidFill>
                <a:latin typeface="Arial" panose="020B0604020202020204" pitchFamily="34" charset="0"/>
              </a:rPr>
              <a:t>or may favor selection of either a NOAC or VKA in</a:t>
            </a:r>
          </a:p>
          <a:p>
            <a:pPr eaLnBrk="1" hangingPunct="1"/>
            <a:r>
              <a:rPr lang="en-US" altLang="ru-RU" sz="1000" smtClean="0">
                <a:solidFill>
                  <a:srgbClr val="000000"/>
                </a:solidFill>
                <a:latin typeface="Arial" panose="020B0604020202020204" pitchFamily="34" charset="0"/>
              </a:rPr>
              <a:t>patients with cancer, we have not expressed an overall</a:t>
            </a:r>
            <a:r>
              <a:rPr lang="ru-RU" altLang="ru-RU" sz="1000" smtClean="0">
                <a:solidFill>
                  <a:srgbClr val="000000"/>
                </a:solidFill>
                <a:latin typeface="Arial" panose="020B0604020202020204" pitchFamily="34" charset="0"/>
              </a:rPr>
              <a:t> </a:t>
            </a:r>
            <a:r>
              <a:rPr lang="en-US" altLang="ru-RU" sz="1000" smtClean="0">
                <a:solidFill>
                  <a:srgbClr val="000000"/>
                </a:solidFill>
                <a:latin typeface="Arial" panose="020B0604020202020204" pitchFamily="34" charset="0"/>
              </a:rPr>
              <a:t>preference for one NOAC over another, or for either</a:t>
            </a:r>
          </a:p>
          <a:p>
            <a:pPr eaLnBrk="1" hangingPunct="1"/>
            <a:r>
              <a:rPr lang="en-US" altLang="ru-RU" sz="1000" smtClean="0">
                <a:solidFill>
                  <a:srgbClr val="000000"/>
                </a:solidFill>
                <a:latin typeface="Arial" panose="020B0604020202020204" pitchFamily="34" charset="0"/>
              </a:rPr>
              <a:t>a NOAC or VKA in patients with cancer, because:</a:t>
            </a:r>
            <a:r>
              <a:rPr lang="ru-RU" altLang="ru-RU" sz="1000" smtClean="0">
                <a:solidFill>
                  <a:srgbClr val="000000"/>
                </a:solidFill>
                <a:latin typeface="Arial" panose="020B0604020202020204" pitchFamily="34" charset="0"/>
              </a:rPr>
              <a:t> </a:t>
            </a:r>
            <a:r>
              <a:rPr lang="en-US" altLang="ru-RU" sz="1000" smtClean="0">
                <a:solidFill>
                  <a:srgbClr val="000000"/>
                </a:solidFill>
                <a:latin typeface="Arial" panose="020B0604020202020204" pitchFamily="34" charset="0"/>
              </a:rPr>
              <a:t>(1) there are no direct comparisons of different</a:t>
            </a:r>
          </a:p>
          <a:p>
            <a:pPr eaLnBrk="1" hangingPunct="1"/>
            <a:r>
              <a:rPr lang="en-US" altLang="ru-RU" sz="1000" smtClean="0">
                <a:solidFill>
                  <a:srgbClr val="000000"/>
                </a:solidFill>
                <a:latin typeface="Arial" panose="020B0604020202020204" pitchFamily="34" charset="0"/>
              </a:rPr>
              <a:t>NOACs; (2) NOACs have not been compared with</a:t>
            </a:r>
          </a:p>
          <a:p>
            <a:pPr eaLnBrk="1" hangingPunct="1"/>
            <a:r>
              <a:rPr lang="en-US" altLang="ru-RU" sz="1000" smtClean="0">
                <a:solidFill>
                  <a:srgbClr val="000000"/>
                </a:solidFill>
                <a:latin typeface="Arial" panose="020B0604020202020204" pitchFamily="34" charset="0"/>
              </a:rPr>
              <a:t>VKA in a broad spectrum of patients with VTE and</a:t>
            </a:r>
          </a:p>
          <a:p>
            <a:pPr eaLnBrk="1" hangingPunct="1"/>
            <a:r>
              <a:rPr lang="en-US" altLang="ru-RU" sz="1000" smtClean="0">
                <a:solidFill>
                  <a:srgbClr val="000000"/>
                </a:solidFill>
                <a:latin typeface="Arial" panose="020B0604020202020204" pitchFamily="34" charset="0"/>
              </a:rPr>
              <a:t>cancer; and (3) indirect comparisons have not shown</a:t>
            </a:r>
          </a:p>
          <a:p>
            <a:pPr eaLnBrk="1" hangingPunct="1"/>
            <a:r>
              <a:rPr lang="en-US" altLang="ru-RU" sz="1000" smtClean="0">
                <a:solidFill>
                  <a:srgbClr val="000000"/>
                </a:solidFill>
                <a:latin typeface="Arial" panose="020B0604020202020204" pitchFamily="34" charset="0"/>
              </a:rPr>
              <a:t>convincingly different outcomes with different</a:t>
            </a:r>
          </a:p>
          <a:p>
            <a:pPr eaLnBrk="1" hangingPunct="1"/>
            <a:r>
              <a:rPr lang="en-US" altLang="ru-RU" sz="1000" smtClean="0">
                <a:solidFill>
                  <a:srgbClr val="000000"/>
                </a:solidFill>
                <a:latin typeface="Arial" panose="020B0604020202020204" pitchFamily="34" charset="0"/>
              </a:rPr>
              <a:t>NOACs.</a:t>
            </a:r>
            <a:endParaRPr lang="en-US" altLang="ru-RU" smtClean="0"/>
          </a:p>
        </p:txBody>
      </p:sp>
      <p:sp>
        <p:nvSpPr>
          <p:cNvPr id="4403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6B2C3D9B-29B3-4885-8C83-9C3C78261F5A}" type="slidenum">
              <a:rPr lang="en-GB" altLang="ru-RU" smtClean="0"/>
              <a:pPr/>
              <a:t>16</a:t>
            </a:fld>
            <a:endParaRPr lang="en-GB" altLang="ru-RU" smtClean="0"/>
          </a:p>
        </p:txBody>
      </p:sp>
    </p:spTree>
    <p:extLst>
      <p:ext uri="{BB962C8B-B14F-4D97-AF65-F5344CB8AC3E}">
        <p14:creationId xmlns:p14="http://schemas.microsoft.com/office/powerpoint/2010/main" val="404264236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Folienbildplatzhalt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6083" name="Notizenplatzhalt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altLang="ru-RU" b="1" i="1" smtClean="0"/>
              <a:t>References</a:t>
            </a:r>
            <a:r>
              <a:rPr lang="en-US" altLang="ru-RU" smtClean="0"/>
              <a:t/>
            </a:r>
            <a:br>
              <a:rPr lang="en-US" altLang="ru-RU" smtClean="0"/>
            </a:br>
            <a:r>
              <a:rPr lang="en-US" altLang="ru-RU" smtClean="0"/>
              <a:t>Prins M et al., Oral rivaroxaban versus enoxaparin with vitamin K antagonist for the treatment of symptomatic venous thromboembolism in patients with cancer (EINSTEIN-DVT and EINSTEIN-PE): a pooled subgroup analysis of two randomised controlled trials, The Lancet Haematology, Early Online Publication, 28 September 2014: doi:10.1016/S2352-3026(14)70018-3</a:t>
            </a:r>
          </a:p>
          <a:p>
            <a:pPr eaLnBrk="1" hangingPunct="1"/>
            <a:endParaRPr lang="en-GB" altLang="ru-RU" smtClean="0"/>
          </a:p>
          <a:p>
            <a:pPr eaLnBrk="1" hangingPunct="1"/>
            <a:endParaRPr lang="en-US" altLang="ru-RU" smtClean="0"/>
          </a:p>
        </p:txBody>
      </p:sp>
      <p:sp>
        <p:nvSpPr>
          <p:cNvPr id="46084" name="Foliennummernplatzhalt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C977E8BB-05CB-4C5E-B29C-D6E5AF20AC4C}" type="slidenum">
              <a:rPr lang="de-DE" altLang="ru-RU" smtClean="0"/>
              <a:pPr/>
              <a:t>17</a:t>
            </a:fld>
            <a:endParaRPr lang="de-DE" altLang="ru-RU" smtClean="0"/>
          </a:p>
        </p:txBody>
      </p:sp>
    </p:spTree>
    <p:extLst>
      <p:ext uri="{BB962C8B-B14F-4D97-AF65-F5344CB8AC3E}">
        <p14:creationId xmlns:p14="http://schemas.microsoft.com/office/powerpoint/2010/main" val="30132338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81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GB" altLang="ru-RU" smtClean="0"/>
          </a:p>
        </p:txBody>
      </p:sp>
      <p:sp>
        <p:nvSpPr>
          <p:cNvPr id="4813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643F460D-CF9C-411B-94D1-6DE8A5E30DD5}" type="slidenum">
              <a:rPr lang="de-DE" altLang="ru-RU" smtClean="0">
                <a:solidFill>
                  <a:srgbClr val="000000"/>
                </a:solidFill>
              </a:rPr>
              <a:pPr/>
              <a:t>18</a:t>
            </a:fld>
            <a:endParaRPr lang="de-DE" altLang="ru-RU" smtClean="0">
              <a:solidFill>
                <a:srgbClr val="000000"/>
              </a:solidFill>
            </a:endParaRPr>
          </a:p>
        </p:txBody>
      </p:sp>
    </p:spTree>
    <p:extLst>
      <p:ext uri="{BB962C8B-B14F-4D97-AF65-F5344CB8AC3E}">
        <p14:creationId xmlns:p14="http://schemas.microsoft.com/office/powerpoint/2010/main" val="116909939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017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altLang="ru-RU" b="1" i="1" smtClean="0"/>
              <a:t>References</a:t>
            </a:r>
            <a:r>
              <a:rPr lang="en-US" altLang="ru-RU" smtClean="0"/>
              <a:t/>
            </a:r>
            <a:br>
              <a:rPr lang="en-US" altLang="ru-RU" smtClean="0"/>
            </a:br>
            <a:r>
              <a:rPr lang="en-US" altLang="ru-RU" smtClean="0"/>
              <a:t>Prins M et al., Oral rivaroxaban versus enoxaparin with vitamin K antagonist for the treatment of symptomatic venous thromboembolism in patients with cancer (EINSTEIN-DVT and EINSTEIN-PE): a pooled subgroup analysis of two randomised controlled trials, The Lancet Haematology, Early Online Publication, 28 September 2014: doi:10.1016/S2352-3026(14)70018-3</a:t>
            </a:r>
          </a:p>
          <a:p>
            <a:pPr eaLnBrk="1" hangingPunct="1"/>
            <a:endParaRPr lang="en-GB" altLang="ru-RU" smtClean="0"/>
          </a:p>
        </p:txBody>
      </p:sp>
      <p:sp>
        <p:nvSpPr>
          <p:cNvPr id="5018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816FFB64-7795-4A61-B030-63A28692B300}" type="slidenum">
              <a:rPr lang="de-DE" altLang="ru-RU" smtClean="0"/>
              <a:pPr/>
              <a:t>19</a:t>
            </a:fld>
            <a:endParaRPr lang="de-DE" altLang="ru-RU" smtClean="0"/>
          </a:p>
        </p:txBody>
      </p:sp>
    </p:spTree>
    <p:extLst>
      <p:ext uri="{BB962C8B-B14F-4D97-AF65-F5344CB8AC3E}">
        <p14:creationId xmlns:p14="http://schemas.microsoft.com/office/powerpoint/2010/main" val="31412811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3.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Title">
    <p:spTree>
      <p:nvGrpSpPr>
        <p:cNvPr id="1" name=""/>
        <p:cNvGrpSpPr/>
        <p:nvPr/>
      </p:nvGrpSpPr>
      <p:grpSpPr>
        <a:xfrm>
          <a:off x="0" y="0"/>
          <a:ext cx="0" cy="0"/>
          <a:chOff x="0" y="0"/>
          <a:chExt cx="0" cy="0"/>
        </a:xfrm>
      </p:grpSpPr>
      <p:sp>
        <p:nvSpPr>
          <p:cNvPr id="4" name="Line 38"/>
          <p:cNvSpPr>
            <a:spLocks noChangeShapeType="1"/>
          </p:cNvSpPr>
          <p:nvPr/>
        </p:nvSpPr>
        <p:spPr bwMode="auto">
          <a:xfrm flipV="1">
            <a:off x="611188" y="3422650"/>
            <a:ext cx="8532812" cy="3175"/>
          </a:xfrm>
          <a:prstGeom prst="line">
            <a:avLst/>
          </a:prstGeom>
          <a:noFill/>
          <a:ln w="2857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ru-RU"/>
          </a:p>
        </p:txBody>
      </p:sp>
      <p:pic>
        <p:nvPicPr>
          <p:cNvPr id="5" name="Picture 2" descr="J:\Functions\BSP_GD\GMAPV\Rivaroxaban\LOGOS - Studies and More\Bayer Cross\Logo_Cross_Screen_RGB.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934325" y="301625"/>
            <a:ext cx="908050" cy="909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12" name="Rectangle 40"/>
          <p:cNvSpPr>
            <a:spLocks noGrp="1" noChangeArrowheads="1"/>
          </p:cNvSpPr>
          <p:nvPr>
            <p:ph type="subTitle" sz="quarter" idx="1"/>
          </p:nvPr>
        </p:nvSpPr>
        <p:spPr>
          <a:xfrm>
            <a:off x="612775" y="3609975"/>
            <a:ext cx="7451725" cy="430887"/>
          </a:xfrm>
          <a:prstGeom prst="rect">
            <a:avLst/>
          </a:prstGeom>
          <a:extLst>
            <a:ext uri="{91240B29-F687-4F45-9708-019B960494DF}">
              <a14:hiddenLine xmlns:a14="http://schemas.microsoft.com/office/drawing/2010/main" w="9525" algn="ctr">
                <a:solidFill>
                  <a:schemeClr val="tx1"/>
                </a:solidFill>
                <a:miter lim="800000"/>
                <a:headEnd/>
                <a:tailEnd/>
              </a14:hiddenLine>
            </a:ext>
          </a:extLst>
        </p:spPr>
        <p:txBody>
          <a:bodyPr>
            <a:spAutoFit/>
          </a:bodyPr>
          <a:lstStyle>
            <a:lvl1pPr marL="0" indent="0">
              <a:spcBef>
                <a:spcPct val="20000"/>
              </a:spcBef>
              <a:buFont typeface="Wingdings" pitchFamily="2" charset="2"/>
              <a:buNone/>
              <a:defRPr sz="2800">
                <a:solidFill>
                  <a:schemeClr val="tx1">
                    <a:lumMod val="65000"/>
                    <a:lumOff val="35000"/>
                  </a:schemeClr>
                </a:solidFill>
              </a:defRPr>
            </a:lvl1pPr>
          </a:lstStyle>
          <a:p>
            <a:pPr lvl="0"/>
            <a:r>
              <a:rPr lang="ru-RU" noProof="0" smtClean="0"/>
              <a:t>Образец подзаголовка</a:t>
            </a:r>
            <a:endParaRPr lang="en-GB" noProof="0" dirty="0" smtClean="0"/>
          </a:p>
        </p:txBody>
      </p:sp>
      <p:sp>
        <p:nvSpPr>
          <p:cNvPr id="3" name="Title 2"/>
          <p:cNvSpPr>
            <a:spLocks noGrp="1"/>
          </p:cNvSpPr>
          <p:nvPr>
            <p:ph type="title"/>
          </p:nvPr>
        </p:nvSpPr>
        <p:spPr>
          <a:xfrm>
            <a:off x="612775" y="2755582"/>
            <a:ext cx="7451725" cy="492443"/>
          </a:xfrm>
        </p:spPr>
        <p:txBody>
          <a:bodyPr/>
          <a:lstStyle>
            <a:lvl1pPr>
              <a:defRPr sz="3200"/>
            </a:lvl1pPr>
          </a:lstStyle>
          <a:p>
            <a:r>
              <a:rPr lang="ru-RU" noProof="0" smtClean="0"/>
              <a:t>Образец заголовка</a:t>
            </a:r>
            <a:endParaRPr lang="en-GB" noProof="0" dirty="0"/>
          </a:p>
        </p:txBody>
      </p:sp>
    </p:spTree>
    <p:extLst>
      <p:ext uri="{BB962C8B-B14F-4D97-AF65-F5344CB8AC3E}">
        <p14:creationId xmlns:p14="http://schemas.microsoft.com/office/powerpoint/2010/main" val="214226058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Cím és tábláza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ru-RU" smtClean="0"/>
              <a:t>Образец заголовка</a:t>
            </a:r>
            <a:endParaRPr lang="en-GB" dirty="0"/>
          </a:p>
        </p:txBody>
      </p:sp>
      <p:sp>
        <p:nvSpPr>
          <p:cNvPr id="5" name="Table Placeholder 4"/>
          <p:cNvSpPr>
            <a:spLocks noGrp="1"/>
          </p:cNvSpPr>
          <p:nvPr>
            <p:ph type="tbl" sz="quarter" idx="11"/>
          </p:nvPr>
        </p:nvSpPr>
        <p:spPr>
          <a:xfrm>
            <a:off x="612000" y="1376772"/>
            <a:ext cx="8281175" cy="4860516"/>
          </a:xfrm>
        </p:spPr>
        <p:txBody>
          <a:bodyPr rtlCol="0">
            <a:noAutofit/>
          </a:bodyPr>
          <a:lstStyle>
            <a:lvl1pPr>
              <a:defRPr>
                <a:solidFill>
                  <a:schemeClr val="tx1"/>
                </a:solidFill>
              </a:defRPr>
            </a:lvl1pPr>
          </a:lstStyle>
          <a:p>
            <a:pPr lvl="0"/>
            <a:r>
              <a:rPr lang="en-US" noProof="0" smtClean="0"/>
              <a:t>Click icon to add table</a:t>
            </a:r>
            <a:endParaRPr lang="en-GB" noProof="0" dirty="0"/>
          </a:p>
        </p:txBody>
      </p:sp>
    </p:spTree>
    <p:extLst>
      <p:ext uri="{BB962C8B-B14F-4D97-AF65-F5344CB8AC3E}">
        <p14:creationId xmlns:p14="http://schemas.microsoft.com/office/powerpoint/2010/main" val="129699489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Subtitle and Tab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ru-RU" smtClean="0"/>
              <a:t>Образец заголовка</a:t>
            </a:r>
            <a:endParaRPr lang="en-GB" dirty="0"/>
          </a:p>
        </p:txBody>
      </p:sp>
      <p:sp>
        <p:nvSpPr>
          <p:cNvPr id="5" name="Table Placeholder 4"/>
          <p:cNvSpPr>
            <a:spLocks noGrp="1"/>
          </p:cNvSpPr>
          <p:nvPr>
            <p:ph type="tbl" sz="quarter" idx="11"/>
          </p:nvPr>
        </p:nvSpPr>
        <p:spPr>
          <a:xfrm>
            <a:off x="612000" y="1825200"/>
            <a:ext cx="8281175" cy="4365288"/>
          </a:xfrm>
        </p:spPr>
        <p:txBody>
          <a:bodyPr rtlCol="0">
            <a:noAutofit/>
          </a:bodyPr>
          <a:lstStyle>
            <a:lvl1pPr>
              <a:defRPr>
                <a:solidFill>
                  <a:schemeClr val="tx1"/>
                </a:solidFill>
              </a:defRPr>
            </a:lvl1pPr>
          </a:lstStyle>
          <a:p>
            <a:pPr lvl="0"/>
            <a:r>
              <a:rPr lang="en-US" noProof="0" smtClean="0"/>
              <a:t>Click icon to add table</a:t>
            </a:r>
            <a:endParaRPr lang="en-GB" noProof="0" dirty="0"/>
          </a:p>
        </p:txBody>
      </p:sp>
      <p:sp>
        <p:nvSpPr>
          <p:cNvPr id="4" name="Rectangle 40"/>
          <p:cNvSpPr>
            <a:spLocks noGrp="1" noChangeArrowheads="1"/>
          </p:cNvSpPr>
          <p:nvPr>
            <p:ph type="subTitle" sz="quarter" idx="1"/>
          </p:nvPr>
        </p:nvSpPr>
        <p:spPr>
          <a:xfrm>
            <a:off x="612776" y="1376772"/>
            <a:ext cx="8280400" cy="396391"/>
          </a:xfrm>
          <a:prstGeom prst="rect">
            <a:avLst/>
          </a:prstGeom>
          <a:extLst>
            <a:ext uri="{91240B29-F687-4F45-9708-019B960494DF}">
              <a14:hiddenLine xmlns:a14="http://schemas.microsoft.com/office/drawing/2010/main" w="9525" algn="ctr">
                <a:solidFill>
                  <a:schemeClr val="tx1"/>
                </a:solidFill>
                <a:miter lim="800000"/>
                <a:headEnd/>
                <a:tailEnd/>
              </a14:hiddenLine>
            </a:ext>
          </a:extLst>
        </p:spPr>
        <p:txBody>
          <a:bodyPr>
            <a:noAutofit/>
          </a:bodyPr>
          <a:lstStyle>
            <a:lvl1pPr marL="0" indent="0">
              <a:spcBef>
                <a:spcPts val="600"/>
              </a:spcBef>
              <a:buFont typeface="Wingdings" pitchFamily="2" charset="2"/>
              <a:buNone/>
              <a:defRPr sz="2000" b="1">
                <a:solidFill>
                  <a:schemeClr val="tx1">
                    <a:lumMod val="65000"/>
                    <a:lumOff val="35000"/>
                  </a:schemeClr>
                </a:solidFill>
              </a:defRPr>
            </a:lvl1pPr>
          </a:lstStyle>
          <a:p>
            <a:pPr lvl="0"/>
            <a:r>
              <a:rPr lang="ru-RU" noProof="0" smtClean="0"/>
              <a:t>Образец подзаголовка</a:t>
            </a:r>
            <a:endParaRPr lang="en-GB" noProof="0" dirty="0" smtClean="0"/>
          </a:p>
        </p:txBody>
      </p:sp>
    </p:spTree>
    <p:extLst>
      <p:ext uri="{BB962C8B-B14F-4D97-AF65-F5344CB8AC3E}">
        <p14:creationId xmlns:p14="http://schemas.microsoft.com/office/powerpoint/2010/main" val="170346632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Title, Table and Content">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ru-RU" noProof="0" smtClean="0"/>
              <a:t>Образец заголовка</a:t>
            </a:r>
            <a:endParaRPr lang="en-GB" dirty="0"/>
          </a:p>
        </p:txBody>
      </p:sp>
      <p:sp>
        <p:nvSpPr>
          <p:cNvPr id="6" name="Content Placeholder 5"/>
          <p:cNvSpPr>
            <a:spLocks noGrp="1"/>
          </p:cNvSpPr>
          <p:nvPr>
            <p:ph sz="quarter" idx="16"/>
          </p:nvPr>
        </p:nvSpPr>
        <p:spPr>
          <a:xfrm>
            <a:off x="612774" y="3744000"/>
            <a:ext cx="8280401" cy="2493288"/>
          </a:xfrm>
        </p:spPr>
        <p:txBody>
          <a:bodyPr/>
          <a:lstStyle>
            <a:lvl1pPr>
              <a:defRPr>
                <a:solidFill>
                  <a:schemeClr val="tx1">
                    <a:lumMod val="65000"/>
                    <a:lumOff val="35000"/>
                  </a:schemeClr>
                </a:solidFill>
              </a:defRPr>
            </a:lvl1pPr>
            <a:lvl2pPr>
              <a:defRPr>
                <a:solidFill>
                  <a:schemeClr val="tx1">
                    <a:lumMod val="65000"/>
                    <a:lumOff val="35000"/>
                  </a:schemeClr>
                </a:solidFill>
              </a:defRPr>
            </a:lvl2pPr>
            <a:lvl3pPr>
              <a:defRPr>
                <a:solidFill>
                  <a:schemeClr val="tx1">
                    <a:lumMod val="65000"/>
                    <a:lumOff val="35000"/>
                  </a:schemeClr>
                </a:solidFill>
              </a:defRPr>
            </a:lvl3pPr>
            <a:lvl4pPr>
              <a:defRPr>
                <a:solidFill>
                  <a:schemeClr val="tx1">
                    <a:lumMod val="65000"/>
                    <a:lumOff val="35000"/>
                  </a:schemeClr>
                </a:solidFill>
              </a:defRPr>
            </a:lvl4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p:txBody>
      </p:sp>
      <p:sp>
        <p:nvSpPr>
          <p:cNvPr id="7" name="Table Placeholder 2"/>
          <p:cNvSpPr>
            <a:spLocks noGrp="1"/>
          </p:cNvSpPr>
          <p:nvPr>
            <p:ph type="tbl" sz="quarter" idx="18"/>
          </p:nvPr>
        </p:nvSpPr>
        <p:spPr>
          <a:xfrm>
            <a:off x="611188" y="1376772"/>
            <a:ext cx="8281987" cy="2268537"/>
          </a:xfrm>
        </p:spPr>
        <p:txBody>
          <a:bodyPr rtlCol="0">
            <a:noAutofit/>
          </a:bodyPr>
          <a:lstStyle>
            <a:lvl1pPr>
              <a:defRPr sz="1800">
                <a:solidFill>
                  <a:schemeClr val="tx1"/>
                </a:solidFill>
              </a:defRPr>
            </a:lvl1pPr>
          </a:lstStyle>
          <a:p>
            <a:pPr lvl="0"/>
            <a:r>
              <a:rPr lang="en-US" noProof="0" smtClean="0"/>
              <a:t>Click icon to add table</a:t>
            </a:r>
            <a:endParaRPr lang="en-GB" noProof="0" dirty="0"/>
          </a:p>
        </p:txBody>
      </p:sp>
    </p:spTree>
    <p:extLst>
      <p:ext uri="{BB962C8B-B14F-4D97-AF65-F5344CB8AC3E}">
        <p14:creationId xmlns:p14="http://schemas.microsoft.com/office/powerpoint/2010/main" val="231117532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Title, Subtitle, Table and Content">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ru-RU" noProof="0" smtClean="0"/>
              <a:t>Образец заголовка</a:t>
            </a:r>
            <a:endParaRPr lang="en-GB" dirty="0"/>
          </a:p>
        </p:txBody>
      </p:sp>
      <p:sp>
        <p:nvSpPr>
          <p:cNvPr id="6" name="Content Placeholder 5"/>
          <p:cNvSpPr>
            <a:spLocks noGrp="1"/>
          </p:cNvSpPr>
          <p:nvPr>
            <p:ph sz="quarter" idx="16"/>
          </p:nvPr>
        </p:nvSpPr>
        <p:spPr>
          <a:xfrm>
            <a:off x="612774" y="3744000"/>
            <a:ext cx="8280401" cy="2493288"/>
          </a:xfrm>
        </p:spPr>
        <p:txBody>
          <a:bodyPr/>
          <a:lstStyle>
            <a:lvl1pPr>
              <a:defRPr>
                <a:solidFill>
                  <a:schemeClr val="tx1">
                    <a:lumMod val="65000"/>
                    <a:lumOff val="35000"/>
                  </a:schemeClr>
                </a:solidFill>
              </a:defRPr>
            </a:lvl1pPr>
            <a:lvl2pPr>
              <a:defRPr>
                <a:solidFill>
                  <a:schemeClr val="tx1">
                    <a:lumMod val="65000"/>
                    <a:lumOff val="35000"/>
                  </a:schemeClr>
                </a:solidFill>
              </a:defRPr>
            </a:lvl2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p:txBody>
      </p:sp>
      <p:sp>
        <p:nvSpPr>
          <p:cNvPr id="7" name="Table Placeholder 2"/>
          <p:cNvSpPr>
            <a:spLocks noGrp="1"/>
          </p:cNvSpPr>
          <p:nvPr>
            <p:ph type="tbl" sz="quarter" idx="18"/>
          </p:nvPr>
        </p:nvSpPr>
        <p:spPr>
          <a:xfrm>
            <a:off x="611188" y="1825200"/>
            <a:ext cx="8281987" cy="1763712"/>
          </a:xfrm>
        </p:spPr>
        <p:txBody>
          <a:bodyPr rtlCol="0">
            <a:noAutofit/>
          </a:bodyPr>
          <a:lstStyle>
            <a:lvl1pPr>
              <a:defRPr sz="1800">
                <a:solidFill>
                  <a:schemeClr val="tx1"/>
                </a:solidFill>
              </a:defRPr>
            </a:lvl1pPr>
          </a:lstStyle>
          <a:p>
            <a:pPr lvl="0"/>
            <a:r>
              <a:rPr lang="en-US" noProof="0" smtClean="0"/>
              <a:t>Click icon to add table</a:t>
            </a:r>
            <a:endParaRPr lang="en-GB" noProof="0" dirty="0"/>
          </a:p>
        </p:txBody>
      </p:sp>
      <p:sp>
        <p:nvSpPr>
          <p:cNvPr id="5" name="Rectangle 40"/>
          <p:cNvSpPr>
            <a:spLocks noGrp="1" noChangeArrowheads="1"/>
          </p:cNvSpPr>
          <p:nvPr>
            <p:ph type="subTitle" sz="quarter" idx="1"/>
          </p:nvPr>
        </p:nvSpPr>
        <p:spPr>
          <a:xfrm>
            <a:off x="612776" y="1376772"/>
            <a:ext cx="8280400" cy="396391"/>
          </a:xfrm>
          <a:prstGeom prst="rect">
            <a:avLst/>
          </a:prstGeom>
          <a:extLst>
            <a:ext uri="{91240B29-F687-4F45-9708-019B960494DF}">
              <a14:hiddenLine xmlns:a14="http://schemas.microsoft.com/office/drawing/2010/main" w="9525" algn="ctr">
                <a:solidFill>
                  <a:schemeClr val="tx1"/>
                </a:solidFill>
                <a:miter lim="800000"/>
                <a:headEnd/>
                <a:tailEnd/>
              </a14:hiddenLine>
            </a:ext>
          </a:extLst>
        </p:spPr>
        <p:txBody>
          <a:bodyPr>
            <a:noAutofit/>
          </a:bodyPr>
          <a:lstStyle>
            <a:lvl1pPr marL="0" indent="0">
              <a:spcBef>
                <a:spcPts val="600"/>
              </a:spcBef>
              <a:buFont typeface="Wingdings" pitchFamily="2" charset="2"/>
              <a:buNone/>
              <a:defRPr sz="2000" b="1">
                <a:solidFill>
                  <a:schemeClr val="tx1">
                    <a:lumMod val="65000"/>
                    <a:lumOff val="35000"/>
                  </a:schemeClr>
                </a:solidFill>
              </a:defRPr>
            </a:lvl1pPr>
          </a:lstStyle>
          <a:p>
            <a:pPr lvl="0"/>
            <a:r>
              <a:rPr lang="ru-RU" noProof="0" smtClean="0"/>
              <a:t>Образец подзаголовка</a:t>
            </a:r>
            <a:endParaRPr lang="en-GB" noProof="0" dirty="0" smtClean="0"/>
          </a:p>
        </p:txBody>
      </p:sp>
    </p:spTree>
    <p:extLst>
      <p:ext uri="{BB962C8B-B14F-4D97-AF65-F5344CB8AC3E}">
        <p14:creationId xmlns:p14="http://schemas.microsoft.com/office/powerpoint/2010/main" val="388493370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itle, Content and Tab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ru-RU" smtClean="0"/>
              <a:t>Образец заголовка</a:t>
            </a:r>
            <a:endParaRPr lang="en-GB" dirty="0"/>
          </a:p>
        </p:txBody>
      </p:sp>
      <p:sp>
        <p:nvSpPr>
          <p:cNvPr id="3" name="Content Placeholder 5"/>
          <p:cNvSpPr>
            <a:spLocks noGrp="1"/>
          </p:cNvSpPr>
          <p:nvPr>
            <p:ph sz="quarter" idx="16"/>
          </p:nvPr>
        </p:nvSpPr>
        <p:spPr>
          <a:xfrm>
            <a:off x="612774" y="1376772"/>
            <a:ext cx="8280401" cy="2268599"/>
          </a:xfrm>
        </p:spPr>
        <p:txBody>
          <a:bodyPr/>
          <a:lstStyle>
            <a:lvl1pPr>
              <a:defRPr>
                <a:solidFill>
                  <a:schemeClr val="tx1">
                    <a:lumMod val="65000"/>
                    <a:lumOff val="35000"/>
                  </a:schemeClr>
                </a:solidFill>
              </a:defRPr>
            </a:lvl1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p:txBody>
      </p:sp>
      <p:sp>
        <p:nvSpPr>
          <p:cNvPr id="5" name="Table Placeholder 2"/>
          <p:cNvSpPr>
            <a:spLocks noGrp="1"/>
          </p:cNvSpPr>
          <p:nvPr>
            <p:ph type="tbl" sz="quarter" idx="18"/>
          </p:nvPr>
        </p:nvSpPr>
        <p:spPr>
          <a:xfrm>
            <a:off x="611188" y="3744000"/>
            <a:ext cx="8281987" cy="2493288"/>
          </a:xfrm>
        </p:spPr>
        <p:txBody>
          <a:bodyPr rtlCol="0">
            <a:noAutofit/>
          </a:bodyPr>
          <a:lstStyle>
            <a:lvl1pPr>
              <a:defRPr sz="1800">
                <a:solidFill>
                  <a:schemeClr val="tx1"/>
                </a:solidFill>
              </a:defRPr>
            </a:lvl1pPr>
          </a:lstStyle>
          <a:p>
            <a:pPr lvl="0"/>
            <a:r>
              <a:rPr lang="en-US" noProof="0" smtClean="0"/>
              <a:t>Click icon to add table</a:t>
            </a:r>
            <a:endParaRPr lang="en-GB" noProof="0" dirty="0"/>
          </a:p>
        </p:txBody>
      </p:sp>
    </p:spTree>
    <p:extLst>
      <p:ext uri="{BB962C8B-B14F-4D97-AF65-F5344CB8AC3E}">
        <p14:creationId xmlns:p14="http://schemas.microsoft.com/office/powerpoint/2010/main" val="221371275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itle, Subtitle, Content and Tab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ru-RU" smtClean="0"/>
              <a:t>Образец заголовка</a:t>
            </a:r>
            <a:endParaRPr lang="en-GB" dirty="0"/>
          </a:p>
        </p:txBody>
      </p:sp>
      <p:sp>
        <p:nvSpPr>
          <p:cNvPr id="3" name="Content Placeholder 5"/>
          <p:cNvSpPr>
            <a:spLocks noGrp="1"/>
          </p:cNvSpPr>
          <p:nvPr>
            <p:ph sz="quarter" idx="16"/>
          </p:nvPr>
        </p:nvSpPr>
        <p:spPr>
          <a:xfrm>
            <a:off x="612774" y="1825200"/>
            <a:ext cx="8280401" cy="1764121"/>
          </a:xfrm>
        </p:spPr>
        <p:txBody>
          <a:bodyPr/>
          <a:lstStyle>
            <a:lvl1pPr>
              <a:defRPr>
                <a:solidFill>
                  <a:schemeClr val="tx1">
                    <a:lumMod val="65000"/>
                    <a:lumOff val="35000"/>
                  </a:schemeClr>
                </a:solidFill>
              </a:defRPr>
            </a:lvl1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p:txBody>
      </p:sp>
      <p:sp>
        <p:nvSpPr>
          <p:cNvPr id="5" name="Table Placeholder 2"/>
          <p:cNvSpPr>
            <a:spLocks noGrp="1"/>
          </p:cNvSpPr>
          <p:nvPr>
            <p:ph type="tbl" sz="quarter" idx="18"/>
          </p:nvPr>
        </p:nvSpPr>
        <p:spPr>
          <a:xfrm>
            <a:off x="611188" y="3744000"/>
            <a:ext cx="8281987" cy="2493288"/>
          </a:xfrm>
        </p:spPr>
        <p:txBody>
          <a:bodyPr rtlCol="0">
            <a:noAutofit/>
          </a:bodyPr>
          <a:lstStyle>
            <a:lvl1pPr>
              <a:defRPr sz="1800">
                <a:solidFill>
                  <a:schemeClr val="tx1"/>
                </a:solidFill>
              </a:defRPr>
            </a:lvl1pPr>
          </a:lstStyle>
          <a:p>
            <a:pPr lvl="0"/>
            <a:r>
              <a:rPr lang="en-US" noProof="0" smtClean="0"/>
              <a:t>Click icon to add table</a:t>
            </a:r>
            <a:endParaRPr lang="en-GB" noProof="0" dirty="0"/>
          </a:p>
        </p:txBody>
      </p:sp>
      <p:sp>
        <p:nvSpPr>
          <p:cNvPr id="6" name="Rectangle 40"/>
          <p:cNvSpPr>
            <a:spLocks noGrp="1" noChangeArrowheads="1"/>
          </p:cNvSpPr>
          <p:nvPr>
            <p:ph type="subTitle" sz="quarter" idx="1"/>
          </p:nvPr>
        </p:nvSpPr>
        <p:spPr>
          <a:xfrm>
            <a:off x="612776" y="1376772"/>
            <a:ext cx="8280400" cy="396391"/>
          </a:xfrm>
          <a:prstGeom prst="rect">
            <a:avLst/>
          </a:prstGeom>
          <a:extLst>
            <a:ext uri="{91240B29-F687-4F45-9708-019B960494DF}">
              <a14:hiddenLine xmlns:a14="http://schemas.microsoft.com/office/drawing/2010/main" w="9525" algn="ctr">
                <a:solidFill>
                  <a:schemeClr val="tx1"/>
                </a:solidFill>
                <a:miter lim="800000"/>
                <a:headEnd/>
                <a:tailEnd/>
              </a14:hiddenLine>
            </a:ext>
          </a:extLst>
        </p:spPr>
        <p:txBody>
          <a:bodyPr>
            <a:noAutofit/>
          </a:bodyPr>
          <a:lstStyle>
            <a:lvl1pPr marL="0" indent="0">
              <a:spcBef>
                <a:spcPts val="600"/>
              </a:spcBef>
              <a:buFont typeface="Wingdings" pitchFamily="2" charset="2"/>
              <a:buNone/>
              <a:defRPr sz="2000" b="1">
                <a:solidFill>
                  <a:schemeClr val="tx1">
                    <a:lumMod val="65000"/>
                    <a:lumOff val="35000"/>
                  </a:schemeClr>
                </a:solidFill>
              </a:defRPr>
            </a:lvl1pPr>
          </a:lstStyle>
          <a:p>
            <a:pPr lvl="0"/>
            <a:r>
              <a:rPr lang="ru-RU" noProof="0" smtClean="0"/>
              <a:t>Образец подзаголовка</a:t>
            </a:r>
            <a:endParaRPr lang="en-GB" noProof="0" dirty="0" smtClean="0"/>
          </a:p>
        </p:txBody>
      </p:sp>
    </p:spTree>
    <p:extLst>
      <p:ext uri="{BB962C8B-B14F-4D97-AF65-F5344CB8AC3E}">
        <p14:creationId xmlns:p14="http://schemas.microsoft.com/office/powerpoint/2010/main" val="347118949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Title and Two Content">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ru-RU" noProof="0" smtClean="0"/>
              <a:t>Образец заголовка</a:t>
            </a:r>
            <a:endParaRPr lang="en-GB" dirty="0"/>
          </a:p>
        </p:txBody>
      </p:sp>
      <p:sp>
        <p:nvSpPr>
          <p:cNvPr id="6" name="Content Placeholder 5"/>
          <p:cNvSpPr>
            <a:spLocks noGrp="1"/>
          </p:cNvSpPr>
          <p:nvPr>
            <p:ph sz="quarter" idx="16"/>
          </p:nvPr>
        </p:nvSpPr>
        <p:spPr>
          <a:xfrm>
            <a:off x="612774" y="3744000"/>
            <a:ext cx="8280401" cy="2493288"/>
          </a:xfrm>
        </p:spPr>
        <p:txBody>
          <a:bodyPr/>
          <a:lstStyle>
            <a:lvl1pPr>
              <a:defRPr>
                <a:solidFill>
                  <a:schemeClr val="tx1">
                    <a:lumMod val="65000"/>
                    <a:lumOff val="35000"/>
                  </a:schemeClr>
                </a:solidFill>
              </a:defRPr>
            </a:lvl1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p:txBody>
      </p:sp>
      <p:sp>
        <p:nvSpPr>
          <p:cNvPr id="5" name="Content Placeholder 5"/>
          <p:cNvSpPr>
            <a:spLocks noGrp="1"/>
          </p:cNvSpPr>
          <p:nvPr>
            <p:ph sz="quarter" idx="17"/>
          </p:nvPr>
        </p:nvSpPr>
        <p:spPr>
          <a:xfrm>
            <a:off x="612774" y="1376772"/>
            <a:ext cx="8280401" cy="2269812"/>
          </a:xfrm>
        </p:spPr>
        <p:txBody>
          <a:bodyPr/>
          <a:lstStyle>
            <a:lvl1pPr>
              <a:defRPr>
                <a:solidFill>
                  <a:schemeClr val="tx1">
                    <a:lumMod val="65000"/>
                    <a:lumOff val="35000"/>
                  </a:schemeClr>
                </a:solidFill>
              </a:defRPr>
            </a:lvl1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p:txBody>
      </p:sp>
    </p:spTree>
    <p:extLst>
      <p:ext uri="{BB962C8B-B14F-4D97-AF65-F5344CB8AC3E}">
        <p14:creationId xmlns:p14="http://schemas.microsoft.com/office/powerpoint/2010/main" val="88972079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Title, Subtitle and Two Content">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ru-RU" noProof="0" smtClean="0"/>
              <a:t>Образец заголовка</a:t>
            </a:r>
            <a:endParaRPr lang="en-GB" dirty="0"/>
          </a:p>
        </p:txBody>
      </p:sp>
      <p:sp>
        <p:nvSpPr>
          <p:cNvPr id="6" name="Content Placeholder 5"/>
          <p:cNvSpPr>
            <a:spLocks noGrp="1"/>
          </p:cNvSpPr>
          <p:nvPr>
            <p:ph sz="quarter" idx="16"/>
          </p:nvPr>
        </p:nvSpPr>
        <p:spPr>
          <a:xfrm>
            <a:off x="612774" y="3744000"/>
            <a:ext cx="8280401" cy="2493288"/>
          </a:xfrm>
        </p:spPr>
        <p:txBody>
          <a:bodyPr/>
          <a:lstStyle>
            <a:lvl1pPr>
              <a:defRPr>
                <a:solidFill>
                  <a:schemeClr val="tx1">
                    <a:lumMod val="65000"/>
                    <a:lumOff val="35000"/>
                  </a:schemeClr>
                </a:solidFill>
              </a:defRPr>
            </a:lvl1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p:txBody>
      </p:sp>
      <p:sp>
        <p:nvSpPr>
          <p:cNvPr id="5" name="Content Placeholder 5"/>
          <p:cNvSpPr>
            <a:spLocks noGrp="1"/>
          </p:cNvSpPr>
          <p:nvPr>
            <p:ph sz="quarter" idx="17"/>
          </p:nvPr>
        </p:nvSpPr>
        <p:spPr>
          <a:xfrm>
            <a:off x="612774" y="1825200"/>
            <a:ext cx="8280401" cy="1763774"/>
          </a:xfrm>
        </p:spPr>
        <p:txBody>
          <a:bodyPr/>
          <a:lstStyle>
            <a:lvl1pPr>
              <a:defRPr>
                <a:solidFill>
                  <a:schemeClr val="tx1">
                    <a:lumMod val="65000"/>
                    <a:lumOff val="35000"/>
                  </a:schemeClr>
                </a:solidFill>
              </a:defRPr>
            </a:lvl1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p:txBody>
      </p:sp>
      <p:sp>
        <p:nvSpPr>
          <p:cNvPr id="7" name="Rectangle 40"/>
          <p:cNvSpPr>
            <a:spLocks noGrp="1" noChangeArrowheads="1"/>
          </p:cNvSpPr>
          <p:nvPr>
            <p:ph type="subTitle" sz="quarter" idx="1"/>
          </p:nvPr>
        </p:nvSpPr>
        <p:spPr>
          <a:xfrm>
            <a:off x="612776" y="1376772"/>
            <a:ext cx="8280400" cy="396391"/>
          </a:xfrm>
          <a:prstGeom prst="rect">
            <a:avLst/>
          </a:prstGeom>
          <a:extLst>
            <a:ext uri="{91240B29-F687-4F45-9708-019B960494DF}">
              <a14:hiddenLine xmlns:a14="http://schemas.microsoft.com/office/drawing/2010/main" w="9525" algn="ctr">
                <a:solidFill>
                  <a:schemeClr val="tx1"/>
                </a:solidFill>
                <a:miter lim="800000"/>
                <a:headEnd/>
                <a:tailEnd/>
              </a14:hiddenLine>
            </a:ext>
          </a:extLst>
        </p:spPr>
        <p:txBody>
          <a:bodyPr>
            <a:noAutofit/>
          </a:bodyPr>
          <a:lstStyle>
            <a:lvl1pPr marL="0" indent="0">
              <a:spcBef>
                <a:spcPts val="600"/>
              </a:spcBef>
              <a:buFont typeface="Wingdings" pitchFamily="2" charset="2"/>
              <a:buNone/>
              <a:defRPr sz="2000" b="1">
                <a:solidFill>
                  <a:schemeClr val="tx1">
                    <a:lumMod val="65000"/>
                    <a:lumOff val="35000"/>
                  </a:schemeClr>
                </a:solidFill>
              </a:defRPr>
            </a:lvl1pPr>
          </a:lstStyle>
          <a:p>
            <a:pPr lvl="0"/>
            <a:r>
              <a:rPr lang="ru-RU" noProof="0" smtClean="0"/>
              <a:t>Образец подзаголовка</a:t>
            </a:r>
            <a:endParaRPr lang="en-GB" noProof="0" dirty="0" smtClean="0"/>
          </a:p>
        </p:txBody>
      </p:sp>
    </p:spTree>
    <p:extLst>
      <p:ext uri="{BB962C8B-B14F-4D97-AF65-F5344CB8AC3E}">
        <p14:creationId xmlns:p14="http://schemas.microsoft.com/office/powerpoint/2010/main" val="60548555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cSld name="1_Title Only">
    <p:spTree>
      <p:nvGrpSpPr>
        <p:cNvPr id="1" name=""/>
        <p:cNvGrpSpPr/>
        <p:nvPr/>
      </p:nvGrpSpPr>
      <p:grpSpPr>
        <a:xfrm>
          <a:off x="0" y="0"/>
          <a:ext cx="0" cy="0"/>
          <a:chOff x="0" y="0"/>
          <a:chExt cx="0" cy="0"/>
        </a:xfrm>
      </p:grpSpPr>
      <p:sp>
        <p:nvSpPr>
          <p:cNvPr id="2" name="Title 1"/>
          <p:cNvSpPr>
            <a:spLocks noGrp="1"/>
          </p:cNvSpPr>
          <p:nvPr>
            <p:ph type="title"/>
          </p:nvPr>
        </p:nvSpPr>
        <p:spPr>
          <a:xfrm>
            <a:off x="279400" y="44450"/>
            <a:ext cx="8382000" cy="1295400"/>
          </a:xfrm>
          <a:prstGeom prst="rect">
            <a:avLst/>
          </a:prstGeom>
        </p:spPr>
        <p:txBody>
          <a:bodyPr/>
          <a:lstStyle>
            <a:lvl1pPr>
              <a:defRPr sz="3600"/>
            </a:lvl1pPr>
          </a:lstStyle>
          <a:p>
            <a:r>
              <a:rPr lang="en-US" smtClean="0"/>
              <a:t>Click to edit Master title style</a:t>
            </a:r>
            <a:endParaRPr lang="en-GB"/>
          </a:p>
        </p:txBody>
      </p:sp>
    </p:spTree>
    <p:extLst>
      <p:ext uri="{BB962C8B-B14F-4D97-AF65-F5344CB8AC3E}">
        <p14:creationId xmlns:p14="http://schemas.microsoft.com/office/powerpoint/2010/main" val="411385266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Content Placeholder 2"/>
          <p:cNvSpPr>
            <a:spLocks noGrp="1"/>
          </p:cNvSpPr>
          <p:nvPr>
            <p:ph idx="1"/>
          </p:nvPr>
        </p:nvSpPr>
        <p:spPr>
          <a:xfrm>
            <a:off x="457200" y="1412875"/>
            <a:ext cx="8094663" cy="4713288"/>
          </a:xfrm>
        </p:spPr>
        <p:txBody>
          <a:bodyPr/>
          <a:lstStyle>
            <a:lvl2pPr>
              <a:defRPr/>
            </a:lvl2pPr>
            <a:lvl3pPr>
              <a:defRPr/>
            </a:lvl3pPr>
            <a:lvl4pPr>
              <a:defRPr/>
            </a:lvl4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4" name="Footer Placeholder 4"/>
          <p:cNvSpPr>
            <a:spLocks noGrp="1"/>
          </p:cNvSpPr>
          <p:nvPr>
            <p:ph type="ftr" sz="quarter" idx="10"/>
          </p:nvPr>
        </p:nvSpPr>
        <p:spPr>
          <a:xfrm>
            <a:off x="1331913" y="6453188"/>
            <a:ext cx="6048375" cy="268287"/>
          </a:xfrm>
          <a:prstGeom prst="rect">
            <a:avLst/>
          </a:prstGeom>
        </p:spPr>
        <p:txBody>
          <a:bodyPr/>
          <a:lstStyle>
            <a:lvl1pPr defTabSz="457200" eaLnBrk="1" fontAlgn="base" hangingPunct="1">
              <a:spcBef>
                <a:spcPct val="0"/>
              </a:spcBef>
              <a:spcAft>
                <a:spcPct val="0"/>
              </a:spcAft>
              <a:defRPr>
                <a:solidFill>
                  <a:srgbClr val="000000"/>
                </a:solidFill>
                <a:latin typeface="Arial" charset="0"/>
                <a:ea typeface="ヒラギノ角ゴ Pro W3" charset="-128"/>
                <a:cs typeface="Arial" charset="0"/>
              </a:defRPr>
            </a:lvl1pPr>
          </a:lstStyle>
          <a:p>
            <a:pPr>
              <a:defRPr/>
            </a:pPr>
            <a:endParaRPr lang="en-US"/>
          </a:p>
        </p:txBody>
      </p:sp>
      <p:sp>
        <p:nvSpPr>
          <p:cNvPr id="5" name="Slide Number Placeholder 5"/>
          <p:cNvSpPr>
            <a:spLocks noGrp="1"/>
          </p:cNvSpPr>
          <p:nvPr>
            <p:ph type="sldNum" sz="quarter" idx="11"/>
          </p:nvPr>
        </p:nvSpPr>
        <p:spPr>
          <a:xfrm>
            <a:off x="250825" y="6461125"/>
            <a:ext cx="400050" cy="285750"/>
          </a:xfrm>
          <a:prstGeom prst="rect">
            <a:avLst/>
          </a:prstGeom>
        </p:spPr>
        <p:txBody>
          <a:bodyPr/>
          <a:lstStyle>
            <a:lvl1pPr defTabSz="457200" eaLnBrk="1" fontAlgn="base" hangingPunct="1">
              <a:spcBef>
                <a:spcPct val="0"/>
              </a:spcBef>
              <a:spcAft>
                <a:spcPct val="0"/>
              </a:spcAft>
              <a:defRPr>
                <a:solidFill>
                  <a:srgbClr val="000000"/>
                </a:solidFill>
                <a:latin typeface="Arial" charset="0"/>
                <a:ea typeface="ヒラギノ角ゴ Pro W3" charset="-128"/>
                <a:cs typeface="Arial" charset="0"/>
              </a:defRPr>
            </a:lvl1pPr>
          </a:lstStyle>
          <a:p>
            <a:pPr>
              <a:defRPr/>
            </a:pPr>
            <a:fld id="{280D74E5-1A67-4A06-B791-2741F3C47626}" type="slidenum">
              <a:rPr lang="en-US"/>
              <a:pPr>
                <a:defRPr/>
              </a:pPr>
              <a:t>‹#›</a:t>
            </a:fld>
            <a:endParaRPr lang="en-US"/>
          </a:p>
        </p:txBody>
      </p:sp>
    </p:spTree>
    <p:extLst>
      <p:ext uri="{BB962C8B-B14F-4D97-AF65-F5344CB8AC3E}">
        <p14:creationId xmlns:p14="http://schemas.microsoft.com/office/powerpoint/2010/main" val="30963141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p:cSld name="Chapter divider">
    <p:spTree>
      <p:nvGrpSpPr>
        <p:cNvPr id="1" name=""/>
        <p:cNvGrpSpPr/>
        <p:nvPr/>
      </p:nvGrpSpPr>
      <p:grpSpPr>
        <a:xfrm>
          <a:off x="0" y="0"/>
          <a:ext cx="0" cy="0"/>
          <a:chOff x="0" y="0"/>
          <a:chExt cx="0" cy="0"/>
        </a:xfrm>
      </p:grpSpPr>
      <p:sp>
        <p:nvSpPr>
          <p:cNvPr id="4" name="Line 38"/>
          <p:cNvSpPr>
            <a:spLocks noChangeShapeType="1"/>
          </p:cNvSpPr>
          <p:nvPr/>
        </p:nvSpPr>
        <p:spPr bwMode="auto">
          <a:xfrm flipV="1">
            <a:off x="611188" y="3422650"/>
            <a:ext cx="8532812" cy="3175"/>
          </a:xfrm>
          <a:prstGeom prst="line">
            <a:avLst/>
          </a:prstGeom>
          <a:noFill/>
          <a:ln w="2857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ru-RU"/>
          </a:p>
        </p:txBody>
      </p:sp>
      <p:sp>
        <p:nvSpPr>
          <p:cNvPr id="3112" name="Rectangle 40"/>
          <p:cNvSpPr>
            <a:spLocks noGrp="1" noChangeArrowheads="1"/>
          </p:cNvSpPr>
          <p:nvPr>
            <p:ph type="subTitle" sz="quarter" idx="1"/>
          </p:nvPr>
        </p:nvSpPr>
        <p:spPr>
          <a:xfrm>
            <a:off x="612776" y="3609975"/>
            <a:ext cx="7451724" cy="430887"/>
          </a:xfrm>
          <a:prstGeom prst="rect">
            <a:avLst/>
          </a:prstGeom>
          <a:extLst>
            <a:ext uri="{91240B29-F687-4F45-9708-019B960494DF}">
              <a14:hiddenLine xmlns:a14="http://schemas.microsoft.com/office/drawing/2010/main" w="9525" algn="ctr">
                <a:solidFill>
                  <a:schemeClr val="tx1"/>
                </a:solidFill>
                <a:miter lim="800000"/>
                <a:headEnd/>
                <a:tailEnd/>
              </a14:hiddenLine>
            </a:ext>
          </a:extLst>
        </p:spPr>
        <p:txBody>
          <a:bodyPr>
            <a:spAutoFit/>
          </a:bodyPr>
          <a:lstStyle>
            <a:lvl1pPr marL="0" indent="0">
              <a:spcBef>
                <a:spcPct val="20000"/>
              </a:spcBef>
              <a:buFont typeface="Wingdings" pitchFamily="2" charset="2"/>
              <a:buNone/>
              <a:defRPr sz="2800">
                <a:solidFill>
                  <a:schemeClr val="tx1">
                    <a:lumMod val="65000"/>
                    <a:lumOff val="35000"/>
                  </a:schemeClr>
                </a:solidFill>
              </a:defRPr>
            </a:lvl1pPr>
          </a:lstStyle>
          <a:p>
            <a:pPr lvl="0"/>
            <a:r>
              <a:rPr lang="ru-RU" noProof="0" smtClean="0"/>
              <a:t>Образец подзаголовка</a:t>
            </a:r>
            <a:endParaRPr lang="en-GB" noProof="0" dirty="0" smtClean="0"/>
          </a:p>
        </p:txBody>
      </p:sp>
      <p:sp>
        <p:nvSpPr>
          <p:cNvPr id="3" name="Title 2"/>
          <p:cNvSpPr>
            <a:spLocks noGrp="1"/>
          </p:cNvSpPr>
          <p:nvPr>
            <p:ph type="title"/>
          </p:nvPr>
        </p:nvSpPr>
        <p:spPr>
          <a:xfrm>
            <a:off x="612774" y="2754441"/>
            <a:ext cx="7451725" cy="492443"/>
          </a:xfrm>
        </p:spPr>
        <p:txBody>
          <a:bodyPr/>
          <a:lstStyle>
            <a:lvl1pPr>
              <a:defRPr sz="3200"/>
            </a:lvl1pPr>
          </a:lstStyle>
          <a:p>
            <a:r>
              <a:rPr lang="ru-RU" noProof="0" smtClean="0"/>
              <a:t>Образец заголовка</a:t>
            </a:r>
            <a:endParaRPr lang="en-GB" dirty="0"/>
          </a:p>
        </p:txBody>
      </p:sp>
    </p:spTree>
    <p:extLst>
      <p:ext uri="{BB962C8B-B14F-4D97-AF65-F5344CB8AC3E}">
        <p14:creationId xmlns:p14="http://schemas.microsoft.com/office/powerpoint/2010/main" val="212938442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ru-RU" smtClean="0"/>
              <a:t>Образец заголовка</a:t>
            </a:r>
            <a:endParaRPr lang="en-GB" dirty="0"/>
          </a:p>
        </p:txBody>
      </p:sp>
      <p:sp>
        <p:nvSpPr>
          <p:cNvPr id="5" name="Table Placeholder 4"/>
          <p:cNvSpPr>
            <a:spLocks noGrp="1"/>
          </p:cNvSpPr>
          <p:nvPr>
            <p:ph type="tbl" sz="quarter" idx="11"/>
          </p:nvPr>
        </p:nvSpPr>
        <p:spPr>
          <a:xfrm>
            <a:off x="612000" y="1376772"/>
            <a:ext cx="8281175" cy="4860516"/>
          </a:xfrm>
        </p:spPr>
        <p:txBody>
          <a:bodyPr rtlCol="0">
            <a:noAutofit/>
          </a:bodyPr>
          <a:lstStyle>
            <a:lvl1pPr>
              <a:defRPr>
                <a:solidFill>
                  <a:schemeClr val="tx1"/>
                </a:solidFill>
              </a:defRPr>
            </a:lvl1pPr>
          </a:lstStyle>
          <a:p>
            <a:pPr lvl="0"/>
            <a:r>
              <a:rPr lang="en-US" noProof="0" smtClean="0"/>
              <a:t>Click icon to add table</a:t>
            </a:r>
            <a:endParaRPr lang="en-GB" noProof="0" dirty="0"/>
          </a:p>
        </p:txBody>
      </p:sp>
    </p:spTree>
    <p:extLst>
      <p:ext uri="{BB962C8B-B14F-4D97-AF65-F5344CB8AC3E}">
        <p14:creationId xmlns:p14="http://schemas.microsoft.com/office/powerpoint/2010/main" val="268375705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p:cSld name="Title">
    <p:spTree>
      <p:nvGrpSpPr>
        <p:cNvPr id="1" name=""/>
        <p:cNvGrpSpPr/>
        <p:nvPr/>
      </p:nvGrpSpPr>
      <p:grpSpPr>
        <a:xfrm>
          <a:off x="0" y="0"/>
          <a:ext cx="0" cy="0"/>
          <a:chOff x="0" y="0"/>
          <a:chExt cx="0" cy="0"/>
        </a:xfrm>
      </p:grpSpPr>
      <p:sp>
        <p:nvSpPr>
          <p:cNvPr id="4" name="Line 38"/>
          <p:cNvSpPr>
            <a:spLocks noChangeShapeType="1"/>
          </p:cNvSpPr>
          <p:nvPr/>
        </p:nvSpPr>
        <p:spPr bwMode="auto">
          <a:xfrm flipV="1">
            <a:off x="611188" y="3422650"/>
            <a:ext cx="8532812" cy="3175"/>
          </a:xfrm>
          <a:prstGeom prst="line">
            <a:avLst/>
          </a:prstGeom>
          <a:noFill/>
          <a:ln w="2857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ru-RU"/>
          </a:p>
        </p:txBody>
      </p:sp>
      <p:pic>
        <p:nvPicPr>
          <p:cNvPr id="5" name="Picture 2" descr="J:\Functions\BSP_GD\GMAPV\Rivaroxaban\LOGOS - Studies and More\Bayer Cross\Logo_Cross_Screen_RGB.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812088" y="5589588"/>
            <a:ext cx="909637" cy="908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12" name="Rectangle 40"/>
          <p:cNvSpPr>
            <a:spLocks noGrp="1" noChangeArrowheads="1"/>
          </p:cNvSpPr>
          <p:nvPr>
            <p:ph type="subTitle" sz="quarter" idx="1"/>
          </p:nvPr>
        </p:nvSpPr>
        <p:spPr>
          <a:xfrm>
            <a:off x="612775" y="3609975"/>
            <a:ext cx="7451725" cy="430887"/>
          </a:xfrm>
          <a:prstGeom prst="rect">
            <a:avLst/>
          </a:prstGeom>
          <a:extLst>
            <a:ext uri="{91240B29-F687-4F45-9708-019B960494DF}">
              <a14:hiddenLine xmlns:a14="http://schemas.microsoft.com/office/drawing/2010/main" w="9525" algn="ctr">
                <a:solidFill>
                  <a:schemeClr val="tx1"/>
                </a:solidFill>
                <a:miter lim="800000"/>
                <a:headEnd/>
                <a:tailEnd/>
              </a14:hiddenLine>
            </a:ext>
          </a:extLst>
        </p:spPr>
        <p:txBody>
          <a:bodyPr>
            <a:spAutoFit/>
          </a:bodyPr>
          <a:lstStyle>
            <a:lvl1pPr marL="0" indent="0">
              <a:spcBef>
                <a:spcPct val="20000"/>
              </a:spcBef>
              <a:buFont typeface="Wingdings" pitchFamily="2" charset="2"/>
              <a:buNone/>
              <a:defRPr sz="2800">
                <a:solidFill>
                  <a:schemeClr val="tx1">
                    <a:lumMod val="65000"/>
                    <a:lumOff val="35000"/>
                  </a:schemeClr>
                </a:solidFill>
              </a:defRPr>
            </a:lvl1pPr>
          </a:lstStyle>
          <a:p>
            <a:pPr lvl="0"/>
            <a:r>
              <a:rPr lang="ru-RU" noProof="0" smtClean="0"/>
              <a:t>Образец подзаголовка</a:t>
            </a:r>
            <a:endParaRPr lang="en-GB" noProof="0" dirty="0" smtClean="0"/>
          </a:p>
        </p:txBody>
      </p:sp>
      <p:sp>
        <p:nvSpPr>
          <p:cNvPr id="3" name="Title 2"/>
          <p:cNvSpPr>
            <a:spLocks noGrp="1"/>
          </p:cNvSpPr>
          <p:nvPr>
            <p:ph type="title"/>
          </p:nvPr>
        </p:nvSpPr>
        <p:spPr>
          <a:xfrm>
            <a:off x="612775" y="2809561"/>
            <a:ext cx="7451725" cy="492443"/>
          </a:xfrm>
        </p:spPr>
        <p:txBody>
          <a:bodyPr/>
          <a:lstStyle>
            <a:lvl1pPr>
              <a:defRPr sz="3200"/>
            </a:lvl1pPr>
          </a:lstStyle>
          <a:p>
            <a:r>
              <a:rPr lang="ru-RU" noProof="0" smtClean="0"/>
              <a:t>Образец заголовка</a:t>
            </a:r>
            <a:endParaRPr lang="en-GB" noProof="0" dirty="0"/>
          </a:p>
        </p:txBody>
      </p:sp>
    </p:spTree>
    <p:extLst>
      <p:ext uri="{BB962C8B-B14F-4D97-AF65-F5344CB8AC3E}">
        <p14:creationId xmlns:p14="http://schemas.microsoft.com/office/powerpoint/2010/main" val="209552075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p:cSld name="Chapter divider">
    <p:spTree>
      <p:nvGrpSpPr>
        <p:cNvPr id="1" name=""/>
        <p:cNvGrpSpPr/>
        <p:nvPr/>
      </p:nvGrpSpPr>
      <p:grpSpPr>
        <a:xfrm>
          <a:off x="0" y="0"/>
          <a:ext cx="0" cy="0"/>
          <a:chOff x="0" y="0"/>
          <a:chExt cx="0" cy="0"/>
        </a:xfrm>
      </p:grpSpPr>
      <p:sp>
        <p:nvSpPr>
          <p:cNvPr id="4" name="Line 38"/>
          <p:cNvSpPr>
            <a:spLocks noChangeShapeType="1"/>
          </p:cNvSpPr>
          <p:nvPr/>
        </p:nvSpPr>
        <p:spPr bwMode="auto">
          <a:xfrm flipV="1">
            <a:off x="611188" y="3422650"/>
            <a:ext cx="8532812" cy="3175"/>
          </a:xfrm>
          <a:prstGeom prst="line">
            <a:avLst/>
          </a:prstGeom>
          <a:noFill/>
          <a:ln w="2857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ru-RU"/>
          </a:p>
        </p:txBody>
      </p:sp>
      <p:sp>
        <p:nvSpPr>
          <p:cNvPr id="3112" name="Rectangle 40"/>
          <p:cNvSpPr>
            <a:spLocks noGrp="1" noChangeArrowheads="1"/>
          </p:cNvSpPr>
          <p:nvPr>
            <p:ph type="subTitle" sz="quarter" idx="1"/>
          </p:nvPr>
        </p:nvSpPr>
        <p:spPr>
          <a:xfrm>
            <a:off x="612776" y="3609975"/>
            <a:ext cx="7451724" cy="369332"/>
          </a:xfrm>
          <a:prstGeom prst="rect">
            <a:avLst/>
          </a:prstGeom>
          <a:extLst>
            <a:ext uri="{91240B29-F687-4F45-9708-019B960494DF}">
              <a14:hiddenLine xmlns:a14="http://schemas.microsoft.com/office/drawing/2010/main" w="9525" algn="ctr">
                <a:solidFill>
                  <a:schemeClr val="tx1"/>
                </a:solidFill>
                <a:miter lim="800000"/>
                <a:headEnd/>
                <a:tailEnd/>
              </a14:hiddenLine>
            </a:ext>
          </a:extLst>
        </p:spPr>
        <p:txBody>
          <a:bodyPr>
            <a:spAutoFit/>
          </a:bodyPr>
          <a:lstStyle>
            <a:lvl1pPr marL="0" indent="0">
              <a:spcBef>
                <a:spcPct val="20000"/>
              </a:spcBef>
              <a:buFont typeface="Wingdings" pitchFamily="2" charset="2"/>
              <a:buNone/>
              <a:defRPr sz="2400">
                <a:solidFill>
                  <a:schemeClr val="tx1">
                    <a:lumMod val="65000"/>
                    <a:lumOff val="35000"/>
                  </a:schemeClr>
                </a:solidFill>
              </a:defRPr>
            </a:lvl1pPr>
          </a:lstStyle>
          <a:p>
            <a:pPr lvl="0"/>
            <a:r>
              <a:rPr lang="ru-RU" noProof="0" smtClean="0"/>
              <a:t>Образец подзаголовка</a:t>
            </a:r>
            <a:endParaRPr lang="en-GB" noProof="0" dirty="0" smtClean="0"/>
          </a:p>
        </p:txBody>
      </p:sp>
      <p:sp>
        <p:nvSpPr>
          <p:cNvPr id="3" name="Title 2"/>
          <p:cNvSpPr>
            <a:spLocks noGrp="1"/>
          </p:cNvSpPr>
          <p:nvPr>
            <p:ph type="title"/>
          </p:nvPr>
        </p:nvSpPr>
        <p:spPr>
          <a:xfrm>
            <a:off x="612774" y="2871116"/>
            <a:ext cx="7451725" cy="430887"/>
          </a:xfrm>
        </p:spPr>
        <p:txBody>
          <a:bodyPr/>
          <a:lstStyle>
            <a:lvl1pPr>
              <a:defRPr sz="2800"/>
            </a:lvl1pPr>
          </a:lstStyle>
          <a:p>
            <a:r>
              <a:rPr lang="ru-RU" noProof="0" smtClean="0"/>
              <a:t>Образец заголовка</a:t>
            </a:r>
            <a:endParaRPr lang="en-GB" dirty="0"/>
          </a:p>
        </p:txBody>
      </p:sp>
    </p:spTree>
    <p:extLst>
      <p:ext uri="{BB962C8B-B14F-4D97-AF65-F5344CB8AC3E}">
        <p14:creationId xmlns:p14="http://schemas.microsoft.com/office/powerpoint/2010/main" val="12986560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Title + Content">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ru-RU" noProof="0" smtClean="0"/>
              <a:t>Образец заголовка</a:t>
            </a:r>
            <a:endParaRPr lang="en-GB" noProof="0" dirty="0"/>
          </a:p>
        </p:txBody>
      </p:sp>
      <p:sp>
        <p:nvSpPr>
          <p:cNvPr id="7" name="Content Placeholder 6"/>
          <p:cNvSpPr>
            <a:spLocks noGrp="1"/>
          </p:cNvSpPr>
          <p:nvPr>
            <p:ph sz="quarter" idx="10"/>
          </p:nvPr>
        </p:nvSpPr>
        <p:spPr>
          <a:xfrm>
            <a:off x="611188" y="1376363"/>
            <a:ext cx="8281987" cy="48609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Tree>
    <p:extLst>
      <p:ext uri="{BB962C8B-B14F-4D97-AF65-F5344CB8AC3E}">
        <p14:creationId xmlns:p14="http://schemas.microsoft.com/office/powerpoint/2010/main" val="82022109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Sub-headline + Content">
    <p:spTree>
      <p:nvGrpSpPr>
        <p:cNvPr id="1" name=""/>
        <p:cNvGrpSpPr/>
        <p:nvPr/>
      </p:nvGrpSpPr>
      <p:grpSpPr>
        <a:xfrm>
          <a:off x="0" y="0"/>
          <a:ext cx="0" cy="0"/>
          <a:chOff x="0" y="0"/>
          <a:chExt cx="0" cy="0"/>
        </a:xfrm>
      </p:grpSpPr>
      <p:sp>
        <p:nvSpPr>
          <p:cNvPr id="6" name="Rectangle 40"/>
          <p:cNvSpPr>
            <a:spLocks noGrp="1" noChangeArrowheads="1"/>
          </p:cNvSpPr>
          <p:nvPr>
            <p:ph type="subTitle" sz="quarter" idx="1"/>
          </p:nvPr>
        </p:nvSpPr>
        <p:spPr>
          <a:xfrm>
            <a:off x="612776" y="1376772"/>
            <a:ext cx="8280400" cy="396391"/>
          </a:xfrm>
          <a:prstGeom prst="rect">
            <a:avLst/>
          </a:prstGeom>
          <a:extLst>
            <a:ext uri="{91240B29-F687-4F45-9708-019B960494DF}">
              <a14:hiddenLine xmlns:a14="http://schemas.microsoft.com/office/drawing/2010/main" w="9525" algn="ctr">
                <a:solidFill>
                  <a:schemeClr val="tx1"/>
                </a:solidFill>
                <a:miter lim="800000"/>
                <a:headEnd/>
                <a:tailEnd/>
              </a14:hiddenLine>
            </a:ext>
          </a:extLst>
        </p:spPr>
        <p:txBody>
          <a:bodyPr>
            <a:noAutofit/>
          </a:bodyPr>
          <a:lstStyle>
            <a:lvl1pPr marL="0" indent="0">
              <a:spcBef>
                <a:spcPts val="600"/>
              </a:spcBef>
              <a:buFont typeface="Wingdings" pitchFamily="2" charset="2"/>
              <a:buNone/>
              <a:defRPr sz="2000" b="1">
                <a:solidFill>
                  <a:schemeClr val="tx1">
                    <a:lumMod val="65000"/>
                    <a:lumOff val="35000"/>
                  </a:schemeClr>
                </a:solidFill>
              </a:defRPr>
            </a:lvl1pPr>
          </a:lstStyle>
          <a:p>
            <a:pPr lvl="0"/>
            <a:r>
              <a:rPr lang="ru-RU" noProof="0" smtClean="0"/>
              <a:t>Образец подзаголовка</a:t>
            </a:r>
            <a:endParaRPr lang="en-GB" noProof="0" dirty="0" smtClean="0"/>
          </a:p>
        </p:txBody>
      </p:sp>
      <p:sp>
        <p:nvSpPr>
          <p:cNvPr id="9" name="Content Placeholder 8"/>
          <p:cNvSpPr>
            <a:spLocks noGrp="1"/>
          </p:cNvSpPr>
          <p:nvPr>
            <p:ph sz="quarter" idx="19"/>
          </p:nvPr>
        </p:nvSpPr>
        <p:spPr>
          <a:xfrm>
            <a:off x="612776" y="1824374"/>
            <a:ext cx="8280400" cy="4412913"/>
          </a:xfrm>
          <a:prstGeom prst="rect">
            <a:avLst/>
          </a:prstGeom>
        </p:spPr>
        <p:txBody>
          <a:bodyPr/>
          <a:lstStyle>
            <a:lvl1pPr>
              <a:defRPr>
                <a:solidFill>
                  <a:schemeClr val="tx1">
                    <a:lumMod val="65000"/>
                    <a:lumOff val="35000"/>
                  </a:schemeClr>
                </a:solidFill>
              </a:defRPr>
            </a:lvl1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p:txBody>
      </p:sp>
      <p:sp>
        <p:nvSpPr>
          <p:cNvPr id="10" name="Title 9"/>
          <p:cNvSpPr>
            <a:spLocks noGrp="1"/>
          </p:cNvSpPr>
          <p:nvPr>
            <p:ph type="title"/>
          </p:nvPr>
        </p:nvSpPr>
        <p:spPr/>
        <p:txBody>
          <a:bodyPr/>
          <a:lstStyle/>
          <a:p>
            <a:r>
              <a:rPr lang="ru-RU" noProof="0" smtClean="0"/>
              <a:t>Образец заголовка</a:t>
            </a:r>
            <a:endParaRPr lang="en-GB" dirty="0"/>
          </a:p>
        </p:txBody>
      </p:sp>
    </p:spTree>
    <p:extLst>
      <p:ext uri="{BB962C8B-B14F-4D97-AF65-F5344CB8AC3E}">
        <p14:creationId xmlns:p14="http://schemas.microsoft.com/office/powerpoint/2010/main" val="300900813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2 Contents">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ru-RU" noProof="0" smtClean="0"/>
              <a:t>Образец заголовка</a:t>
            </a:r>
            <a:endParaRPr lang="en-GB" dirty="0"/>
          </a:p>
        </p:txBody>
      </p:sp>
      <p:sp>
        <p:nvSpPr>
          <p:cNvPr id="6" name="Content Placeholder 5"/>
          <p:cNvSpPr>
            <a:spLocks noGrp="1"/>
          </p:cNvSpPr>
          <p:nvPr>
            <p:ph sz="quarter" idx="21"/>
          </p:nvPr>
        </p:nvSpPr>
        <p:spPr>
          <a:xfrm>
            <a:off x="612774" y="1376772"/>
            <a:ext cx="4032000" cy="4860516"/>
          </a:xfrm>
        </p:spPr>
        <p:txBody>
          <a:bodyPr/>
          <a:lstStyle>
            <a:lvl1pPr>
              <a:defRPr>
                <a:solidFill>
                  <a:schemeClr val="tx1">
                    <a:lumMod val="65000"/>
                    <a:lumOff val="35000"/>
                  </a:schemeClr>
                </a:solidFill>
              </a:defRPr>
            </a:lvl1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p:txBody>
      </p:sp>
      <p:sp>
        <p:nvSpPr>
          <p:cNvPr id="9" name="Content Placeholder 5"/>
          <p:cNvSpPr>
            <a:spLocks noGrp="1"/>
          </p:cNvSpPr>
          <p:nvPr>
            <p:ph sz="quarter" idx="22"/>
          </p:nvPr>
        </p:nvSpPr>
        <p:spPr>
          <a:xfrm>
            <a:off x="4860480" y="1376772"/>
            <a:ext cx="4032000" cy="4860516"/>
          </a:xfrm>
        </p:spPr>
        <p:txBody>
          <a:bodyPr/>
          <a:lstStyle>
            <a:lvl1pPr>
              <a:defRPr>
                <a:solidFill>
                  <a:schemeClr val="tx1">
                    <a:lumMod val="65000"/>
                    <a:lumOff val="35000"/>
                  </a:schemeClr>
                </a:solidFill>
              </a:defRPr>
            </a:lvl1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p:txBody>
      </p:sp>
    </p:spTree>
    <p:extLst>
      <p:ext uri="{BB962C8B-B14F-4D97-AF65-F5344CB8AC3E}">
        <p14:creationId xmlns:p14="http://schemas.microsoft.com/office/powerpoint/2010/main" val="370475857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Sub-Headline + 2 Contents">
    <p:spTree>
      <p:nvGrpSpPr>
        <p:cNvPr id="1" name=""/>
        <p:cNvGrpSpPr/>
        <p:nvPr/>
      </p:nvGrpSpPr>
      <p:grpSpPr>
        <a:xfrm>
          <a:off x="0" y="0"/>
          <a:ext cx="0" cy="0"/>
          <a:chOff x="0" y="0"/>
          <a:chExt cx="0" cy="0"/>
        </a:xfrm>
      </p:grpSpPr>
      <p:sp>
        <p:nvSpPr>
          <p:cNvPr id="8" name="Content Placeholder 7"/>
          <p:cNvSpPr>
            <a:spLocks noGrp="1"/>
          </p:cNvSpPr>
          <p:nvPr>
            <p:ph sz="quarter" idx="22"/>
          </p:nvPr>
        </p:nvSpPr>
        <p:spPr>
          <a:xfrm>
            <a:off x="612774" y="1825200"/>
            <a:ext cx="4032000" cy="4412088"/>
          </a:xfrm>
        </p:spPr>
        <p:txBody>
          <a:bodyPr/>
          <a:lstStyle>
            <a:lvl1pPr>
              <a:defRPr sz="2000">
                <a:solidFill>
                  <a:schemeClr val="tx1">
                    <a:lumMod val="65000"/>
                    <a:lumOff val="35000"/>
                  </a:schemeClr>
                </a:solidFill>
              </a:defRPr>
            </a:lvl1pPr>
            <a:lvl2pPr>
              <a:defRPr sz="1800"/>
            </a:lvl2pPr>
            <a:lvl3pPr>
              <a:defRPr sz="1600"/>
            </a:lvl3pPr>
            <a:lvl4pPr>
              <a:defRPr sz="1600"/>
            </a:lvl4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p:txBody>
      </p:sp>
      <p:sp>
        <p:nvSpPr>
          <p:cNvPr id="10" name="Content Placeholder 7"/>
          <p:cNvSpPr>
            <a:spLocks noGrp="1"/>
          </p:cNvSpPr>
          <p:nvPr>
            <p:ph sz="quarter" idx="23"/>
          </p:nvPr>
        </p:nvSpPr>
        <p:spPr>
          <a:xfrm>
            <a:off x="4860480" y="1825200"/>
            <a:ext cx="4032000" cy="4412088"/>
          </a:xfrm>
        </p:spPr>
        <p:txBody>
          <a:bodyPr/>
          <a:lstStyle>
            <a:lvl1pPr>
              <a:defRPr sz="2000">
                <a:solidFill>
                  <a:schemeClr val="tx1">
                    <a:lumMod val="65000"/>
                    <a:lumOff val="35000"/>
                  </a:schemeClr>
                </a:solidFill>
              </a:defRPr>
            </a:lvl1pPr>
            <a:lvl2pPr>
              <a:defRPr sz="1800"/>
            </a:lvl2pPr>
            <a:lvl3pPr>
              <a:defRPr sz="1600"/>
            </a:lvl3pPr>
            <a:lvl4pPr>
              <a:defRPr sz="1600"/>
            </a:lvl4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p:txBody>
      </p:sp>
      <p:sp>
        <p:nvSpPr>
          <p:cNvPr id="2" name="Title 1"/>
          <p:cNvSpPr>
            <a:spLocks noGrp="1"/>
          </p:cNvSpPr>
          <p:nvPr>
            <p:ph type="title"/>
          </p:nvPr>
        </p:nvSpPr>
        <p:spPr/>
        <p:txBody>
          <a:bodyPr/>
          <a:lstStyle/>
          <a:p>
            <a:r>
              <a:rPr lang="ru-RU" noProof="0" smtClean="0"/>
              <a:t>Образец заголовка</a:t>
            </a:r>
            <a:endParaRPr lang="en-GB" dirty="0"/>
          </a:p>
        </p:txBody>
      </p:sp>
      <p:sp>
        <p:nvSpPr>
          <p:cNvPr id="7" name="Rectangle 40"/>
          <p:cNvSpPr>
            <a:spLocks noGrp="1" noChangeArrowheads="1"/>
          </p:cNvSpPr>
          <p:nvPr>
            <p:ph type="subTitle" sz="quarter" idx="1"/>
          </p:nvPr>
        </p:nvSpPr>
        <p:spPr>
          <a:xfrm>
            <a:off x="612776" y="1376772"/>
            <a:ext cx="8280400" cy="396391"/>
          </a:xfrm>
          <a:prstGeom prst="rect">
            <a:avLst/>
          </a:prstGeom>
          <a:extLst>
            <a:ext uri="{91240B29-F687-4F45-9708-019B960494DF}">
              <a14:hiddenLine xmlns:a14="http://schemas.microsoft.com/office/drawing/2010/main" w="9525" algn="ctr">
                <a:solidFill>
                  <a:schemeClr val="tx1"/>
                </a:solidFill>
                <a:miter lim="800000"/>
                <a:headEnd/>
                <a:tailEnd/>
              </a14:hiddenLine>
            </a:ext>
          </a:extLst>
        </p:spPr>
        <p:txBody>
          <a:bodyPr>
            <a:noAutofit/>
          </a:bodyPr>
          <a:lstStyle>
            <a:lvl1pPr marL="0" indent="0">
              <a:spcBef>
                <a:spcPts val="600"/>
              </a:spcBef>
              <a:buFont typeface="Wingdings" pitchFamily="2" charset="2"/>
              <a:buNone/>
              <a:defRPr sz="2000" b="1">
                <a:solidFill>
                  <a:schemeClr val="tx1">
                    <a:lumMod val="65000"/>
                    <a:lumOff val="35000"/>
                  </a:schemeClr>
                </a:solidFill>
              </a:defRPr>
            </a:lvl1pPr>
          </a:lstStyle>
          <a:p>
            <a:pPr lvl="0"/>
            <a:r>
              <a:rPr lang="ru-RU" noProof="0" smtClean="0"/>
              <a:t>Образец подзаголовка</a:t>
            </a:r>
            <a:endParaRPr lang="en-GB" noProof="0" dirty="0" smtClean="0"/>
          </a:p>
        </p:txBody>
      </p:sp>
    </p:spTree>
    <p:extLst>
      <p:ext uri="{BB962C8B-B14F-4D97-AF65-F5344CB8AC3E}">
        <p14:creationId xmlns:p14="http://schemas.microsoft.com/office/powerpoint/2010/main" val="211663505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ru-RU" noProof="0" smtClean="0"/>
              <a:t>Образец заголовка</a:t>
            </a:r>
            <a:endParaRPr lang="en-GB" dirty="0"/>
          </a:p>
        </p:txBody>
      </p:sp>
    </p:spTree>
    <p:extLst>
      <p:ext uri="{BB962C8B-B14F-4D97-AF65-F5344CB8AC3E}">
        <p14:creationId xmlns:p14="http://schemas.microsoft.com/office/powerpoint/2010/main" val="388111189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Title and Subtit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ru-RU" smtClean="0"/>
              <a:t>Образец заголовка</a:t>
            </a:r>
            <a:endParaRPr lang="en-GB" dirty="0"/>
          </a:p>
        </p:txBody>
      </p:sp>
      <p:sp>
        <p:nvSpPr>
          <p:cNvPr id="3" name="Rectangle 40"/>
          <p:cNvSpPr>
            <a:spLocks noGrp="1" noChangeArrowheads="1"/>
          </p:cNvSpPr>
          <p:nvPr>
            <p:ph type="subTitle" sz="quarter" idx="1"/>
          </p:nvPr>
        </p:nvSpPr>
        <p:spPr>
          <a:xfrm>
            <a:off x="612776" y="1376772"/>
            <a:ext cx="8280400" cy="396391"/>
          </a:xfrm>
          <a:prstGeom prst="rect">
            <a:avLst/>
          </a:prstGeom>
          <a:extLst>
            <a:ext uri="{91240B29-F687-4F45-9708-019B960494DF}">
              <a14:hiddenLine xmlns:a14="http://schemas.microsoft.com/office/drawing/2010/main" w="9525" algn="ctr">
                <a:solidFill>
                  <a:schemeClr val="tx1"/>
                </a:solidFill>
                <a:miter lim="800000"/>
                <a:headEnd/>
                <a:tailEnd/>
              </a14:hiddenLine>
            </a:ext>
          </a:extLst>
        </p:spPr>
        <p:txBody>
          <a:bodyPr>
            <a:noAutofit/>
          </a:bodyPr>
          <a:lstStyle>
            <a:lvl1pPr marL="0" indent="0">
              <a:spcBef>
                <a:spcPts val="600"/>
              </a:spcBef>
              <a:buFont typeface="Wingdings" pitchFamily="2" charset="2"/>
              <a:buNone/>
              <a:defRPr sz="2000" b="1">
                <a:solidFill>
                  <a:schemeClr val="tx1">
                    <a:lumMod val="65000"/>
                    <a:lumOff val="35000"/>
                  </a:schemeClr>
                </a:solidFill>
              </a:defRPr>
            </a:lvl1pPr>
          </a:lstStyle>
          <a:p>
            <a:pPr lvl="0"/>
            <a:r>
              <a:rPr lang="ru-RU" noProof="0" smtClean="0"/>
              <a:t>Образец подзаголовка</a:t>
            </a:r>
            <a:endParaRPr lang="en-GB" noProof="0" dirty="0" smtClean="0"/>
          </a:p>
        </p:txBody>
      </p:sp>
    </p:spTree>
    <p:extLst>
      <p:ext uri="{BB962C8B-B14F-4D97-AF65-F5344CB8AC3E}">
        <p14:creationId xmlns:p14="http://schemas.microsoft.com/office/powerpoint/2010/main" val="334140187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Empty">
    <p:spTree>
      <p:nvGrpSpPr>
        <p:cNvPr id="1" name=""/>
        <p:cNvGrpSpPr/>
        <p:nvPr/>
      </p:nvGrpSpPr>
      <p:grpSpPr>
        <a:xfrm>
          <a:off x="0" y="0"/>
          <a:ext cx="0" cy="0"/>
          <a:chOff x="0" y="0"/>
          <a:chExt cx="0" cy="0"/>
        </a:xfrm>
      </p:grpSpPr>
    </p:spTree>
    <p:extLst>
      <p:ext uri="{BB962C8B-B14F-4D97-AF65-F5344CB8AC3E}">
        <p14:creationId xmlns:p14="http://schemas.microsoft.com/office/powerpoint/2010/main" val="13477848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 Content">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ru-RU" noProof="0" smtClean="0"/>
              <a:t>Образец заголовка</a:t>
            </a:r>
            <a:endParaRPr lang="en-GB" noProof="0" dirty="0"/>
          </a:p>
        </p:txBody>
      </p:sp>
      <p:sp>
        <p:nvSpPr>
          <p:cNvPr id="7" name="Content Placeholder 6"/>
          <p:cNvSpPr>
            <a:spLocks noGrp="1"/>
          </p:cNvSpPr>
          <p:nvPr>
            <p:ph sz="quarter" idx="10"/>
          </p:nvPr>
        </p:nvSpPr>
        <p:spPr>
          <a:xfrm>
            <a:off x="611188" y="1376363"/>
            <a:ext cx="8281987" cy="48609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Tree>
    <p:extLst>
      <p:ext uri="{BB962C8B-B14F-4D97-AF65-F5344CB8AC3E}">
        <p14:creationId xmlns:p14="http://schemas.microsoft.com/office/powerpoint/2010/main" val="211754752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ru-RU" smtClean="0"/>
              <a:t>Образец заголовка</a:t>
            </a:r>
            <a:endParaRPr lang="en-GB" dirty="0"/>
          </a:p>
        </p:txBody>
      </p:sp>
      <p:sp>
        <p:nvSpPr>
          <p:cNvPr id="5" name="Table Placeholder 4"/>
          <p:cNvSpPr>
            <a:spLocks noGrp="1"/>
          </p:cNvSpPr>
          <p:nvPr>
            <p:ph type="tbl" sz="quarter" idx="11"/>
          </p:nvPr>
        </p:nvSpPr>
        <p:spPr>
          <a:xfrm>
            <a:off x="612000" y="1376772"/>
            <a:ext cx="8281175" cy="4860516"/>
          </a:xfrm>
        </p:spPr>
        <p:txBody>
          <a:bodyPr rtlCol="0">
            <a:noAutofit/>
          </a:bodyPr>
          <a:lstStyle>
            <a:lvl1pPr>
              <a:defRPr>
                <a:solidFill>
                  <a:schemeClr val="tx1"/>
                </a:solidFill>
              </a:defRPr>
            </a:lvl1pPr>
          </a:lstStyle>
          <a:p>
            <a:pPr lvl="0"/>
            <a:r>
              <a:rPr lang="en-US" noProof="0" smtClean="0"/>
              <a:t>Click icon to add table</a:t>
            </a:r>
            <a:endParaRPr lang="en-GB" noProof="0" dirty="0"/>
          </a:p>
        </p:txBody>
      </p:sp>
    </p:spTree>
    <p:extLst>
      <p:ext uri="{BB962C8B-B14F-4D97-AF65-F5344CB8AC3E}">
        <p14:creationId xmlns:p14="http://schemas.microsoft.com/office/powerpoint/2010/main" val="402779191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Title, Subtitle and Tab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ru-RU" smtClean="0"/>
              <a:t>Образец заголовка</a:t>
            </a:r>
            <a:endParaRPr lang="en-GB" dirty="0"/>
          </a:p>
        </p:txBody>
      </p:sp>
      <p:sp>
        <p:nvSpPr>
          <p:cNvPr id="5" name="Table Placeholder 4"/>
          <p:cNvSpPr>
            <a:spLocks noGrp="1"/>
          </p:cNvSpPr>
          <p:nvPr>
            <p:ph type="tbl" sz="quarter" idx="11"/>
          </p:nvPr>
        </p:nvSpPr>
        <p:spPr>
          <a:xfrm>
            <a:off x="612000" y="1825200"/>
            <a:ext cx="8281175" cy="4365288"/>
          </a:xfrm>
        </p:spPr>
        <p:txBody>
          <a:bodyPr rtlCol="0">
            <a:noAutofit/>
          </a:bodyPr>
          <a:lstStyle>
            <a:lvl1pPr>
              <a:defRPr>
                <a:solidFill>
                  <a:schemeClr val="tx1"/>
                </a:solidFill>
              </a:defRPr>
            </a:lvl1pPr>
          </a:lstStyle>
          <a:p>
            <a:pPr lvl="0"/>
            <a:r>
              <a:rPr lang="en-US" noProof="0" smtClean="0"/>
              <a:t>Click icon to add table</a:t>
            </a:r>
            <a:endParaRPr lang="en-GB" noProof="0" dirty="0"/>
          </a:p>
        </p:txBody>
      </p:sp>
      <p:sp>
        <p:nvSpPr>
          <p:cNvPr id="4" name="Rectangle 40"/>
          <p:cNvSpPr>
            <a:spLocks noGrp="1" noChangeArrowheads="1"/>
          </p:cNvSpPr>
          <p:nvPr>
            <p:ph type="subTitle" sz="quarter" idx="1"/>
          </p:nvPr>
        </p:nvSpPr>
        <p:spPr>
          <a:xfrm>
            <a:off x="612776" y="1376772"/>
            <a:ext cx="8280400" cy="396391"/>
          </a:xfrm>
          <a:prstGeom prst="rect">
            <a:avLst/>
          </a:prstGeom>
          <a:extLst>
            <a:ext uri="{91240B29-F687-4F45-9708-019B960494DF}">
              <a14:hiddenLine xmlns:a14="http://schemas.microsoft.com/office/drawing/2010/main" w="9525" algn="ctr">
                <a:solidFill>
                  <a:schemeClr val="tx1"/>
                </a:solidFill>
                <a:miter lim="800000"/>
                <a:headEnd/>
                <a:tailEnd/>
              </a14:hiddenLine>
            </a:ext>
          </a:extLst>
        </p:spPr>
        <p:txBody>
          <a:bodyPr>
            <a:noAutofit/>
          </a:bodyPr>
          <a:lstStyle>
            <a:lvl1pPr marL="0" indent="0">
              <a:spcBef>
                <a:spcPts val="600"/>
              </a:spcBef>
              <a:buFont typeface="Wingdings" pitchFamily="2" charset="2"/>
              <a:buNone/>
              <a:defRPr sz="2000" b="1">
                <a:solidFill>
                  <a:schemeClr val="tx1">
                    <a:lumMod val="65000"/>
                    <a:lumOff val="35000"/>
                  </a:schemeClr>
                </a:solidFill>
              </a:defRPr>
            </a:lvl1pPr>
          </a:lstStyle>
          <a:p>
            <a:pPr lvl="0"/>
            <a:r>
              <a:rPr lang="ru-RU" noProof="0" smtClean="0"/>
              <a:t>Образец подзаголовка</a:t>
            </a:r>
            <a:endParaRPr lang="en-GB" noProof="0" dirty="0" smtClean="0"/>
          </a:p>
        </p:txBody>
      </p:sp>
    </p:spTree>
    <p:extLst>
      <p:ext uri="{BB962C8B-B14F-4D97-AF65-F5344CB8AC3E}">
        <p14:creationId xmlns:p14="http://schemas.microsoft.com/office/powerpoint/2010/main" val="350723816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Title, Table and Content">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ru-RU" noProof="0" smtClean="0"/>
              <a:t>Образец заголовка</a:t>
            </a:r>
            <a:endParaRPr lang="en-GB" dirty="0"/>
          </a:p>
        </p:txBody>
      </p:sp>
      <p:sp>
        <p:nvSpPr>
          <p:cNvPr id="6" name="Content Placeholder 5"/>
          <p:cNvSpPr>
            <a:spLocks noGrp="1"/>
          </p:cNvSpPr>
          <p:nvPr>
            <p:ph sz="quarter" idx="16"/>
          </p:nvPr>
        </p:nvSpPr>
        <p:spPr>
          <a:xfrm>
            <a:off x="612774" y="3744000"/>
            <a:ext cx="8280401" cy="2493288"/>
          </a:xfrm>
        </p:spPr>
        <p:txBody>
          <a:bodyPr/>
          <a:lstStyle>
            <a:lvl1pPr>
              <a:defRPr>
                <a:solidFill>
                  <a:schemeClr val="tx1">
                    <a:lumMod val="65000"/>
                    <a:lumOff val="35000"/>
                  </a:schemeClr>
                </a:solidFill>
              </a:defRPr>
            </a:lvl1pPr>
            <a:lvl2pPr>
              <a:defRPr>
                <a:solidFill>
                  <a:schemeClr val="tx1">
                    <a:lumMod val="65000"/>
                    <a:lumOff val="35000"/>
                  </a:schemeClr>
                </a:solidFill>
              </a:defRPr>
            </a:lvl2pPr>
            <a:lvl3pPr>
              <a:defRPr>
                <a:solidFill>
                  <a:schemeClr val="tx1">
                    <a:lumMod val="65000"/>
                    <a:lumOff val="35000"/>
                  </a:schemeClr>
                </a:solidFill>
              </a:defRPr>
            </a:lvl3pPr>
            <a:lvl4pPr>
              <a:defRPr>
                <a:solidFill>
                  <a:schemeClr val="tx1">
                    <a:lumMod val="65000"/>
                    <a:lumOff val="35000"/>
                  </a:schemeClr>
                </a:solidFill>
              </a:defRPr>
            </a:lvl4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p:txBody>
      </p:sp>
      <p:sp>
        <p:nvSpPr>
          <p:cNvPr id="7" name="Table Placeholder 2"/>
          <p:cNvSpPr>
            <a:spLocks noGrp="1"/>
          </p:cNvSpPr>
          <p:nvPr>
            <p:ph type="tbl" sz="quarter" idx="18"/>
          </p:nvPr>
        </p:nvSpPr>
        <p:spPr>
          <a:xfrm>
            <a:off x="611188" y="1376772"/>
            <a:ext cx="8281987" cy="2268537"/>
          </a:xfrm>
        </p:spPr>
        <p:txBody>
          <a:bodyPr rtlCol="0">
            <a:noAutofit/>
          </a:bodyPr>
          <a:lstStyle>
            <a:lvl1pPr>
              <a:defRPr sz="1800">
                <a:solidFill>
                  <a:schemeClr val="tx1"/>
                </a:solidFill>
              </a:defRPr>
            </a:lvl1pPr>
          </a:lstStyle>
          <a:p>
            <a:pPr lvl="0"/>
            <a:r>
              <a:rPr lang="en-US" noProof="0" smtClean="0"/>
              <a:t>Click icon to add table</a:t>
            </a:r>
            <a:endParaRPr lang="en-GB" noProof="0" dirty="0"/>
          </a:p>
        </p:txBody>
      </p:sp>
    </p:spTree>
    <p:extLst>
      <p:ext uri="{BB962C8B-B14F-4D97-AF65-F5344CB8AC3E}">
        <p14:creationId xmlns:p14="http://schemas.microsoft.com/office/powerpoint/2010/main" val="274327927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Title, Subtitle, Table and Content">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ru-RU" noProof="0" smtClean="0"/>
              <a:t>Образец заголовка</a:t>
            </a:r>
            <a:endParaRPr lang="en-GB" dirty="0"/>
          </a:p>
        </p:txBody>
      </p:sp>
      <p:sp>
        <p:nvSpPr>
          <p:cNvPr id="6" name="Content Placeholder 5"/>
          <p:cNvSpPr>
            <a:spLocks noGrp="1"/>
          </p:cNvSpPr>
          <p:nvPr>
            <p:ph sz="quarter" idx="16"/>
          </p:nvPr>
        </p:nvSpPr>
        <p:spPr>
          <a:xfrm>
            <a:off x="612774" y="3744000"/>
            <a:ext cx="8280401" cy="2493288"/>
          </a:xfrm>
        </p:spPr>
        <p:txBody>
          <a:bodyPr/>
          <a:lstStyle>
            <a:lvl1pPr>
              <a:defRPr>
                <a:solidFill>
                  <a:schemeClr val="tx1">
                    <a:lumMod val="65000"/>
                    <a:lumOff val="35000"/>
                  </a:schemeClr>
                </a:solidFill>
              </a:defRPr>
            </a:lvl1pPr>
            <a:lvl2pPr>
              <a:defRPr>
                <a:solidFill>
                  <a:schemeClr val="tx1">
                    <a:lumMod val="65000"/>
                    <a:lumOff val="35000"/>
                  </a:schemeClr>
                </a:solidFill>
              </a:defRPr>
            </a:lvl2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p:txBody>
      </p:sp>
      <p:sp>
        <p:nvSpPr>
          <p:cNvPr id="7" name="Table Placeholder 2"/>
          <p:cNvSpPr>
            <a:spLocks noGrp="1"/>
          </p:cNvSpPr>
          <p:nvPr>
            <p:ph type="tbl" sz="quarter" idx="18"/>
          </p:nvPr>
        </p:nvSpPr>
        <p:spPr>
          <a:xfrm>
            <a:off x="611188" y="1825200"/>
            <a:ext cx="8281987" cy="1763712"/>
          </a:xfrm>
        </p:spPr>
        <p:txBody>
          <a:bodyPr rtlCol="0">
            <a:noAutofit/>
          </a:bodyPr>
          <a:lstStyle>
            <a:lvl1pPr>
              <a:defRPr sz="1800">
                <a:solidFill>
                  <a:schemeClr val="tx1"/>
                </a:solidFill>
              </a:defRPr>
            </a:lvl1pPr>
          </a:lstStyle>
          <a:p>
            <a:pPr lvl="0"/>
            <a:r>
              <a:rPr lang="en-US" noProof="0" smtClean="0"/>
              <a:t>Click icon to add table</a:t>
            </a:r>
            <a:endParaRPr lang="en-GB" noProof="0" dirty="0"/>
          </a:p>
        </p:txBody>
      </p:sp>
      <p:sp>
        <p:nvSpPr>
          <p:cNvPr id="5" name="Rectangle 40"/>
          <p:cNvSpPr>
            <a:spLocks noGrp="1" noChangeArrowheads="1"/>
          </p:cNvSpPr>
          <p:nvPr>
            <p:ph type="subTitle" sz="quarter" idx="1"/>
          </p:nvPr>
        </p:nvSpPr>
        <p:spPr>
          <a:xfrm>
            <a:off x="612776" y="1376772"/>
            <a:ext cx="8280400" cy="396391"/>
          </a:xfrm>
          <a:prstGeom prst="rect">
            <a:avLst/>
          </a:prstGeom>
          <a:extLst>
            <a:ext uri="{91240B29-F687-4F45-9708-019B960494DF}">
              <a14:hiddenLine xmlns:a14="http://schemas.microsoft.com/office/drawing/2010/main" w="9525" algn="ctr">
                <a:solidFill>
                  <a:schemeClr val="tx1"/>
                </a:solidFill>
                <a:miter lim="800000"/>
                <a:headEnd/>
                <a:tailEnd/>
              </a14:hiddenLine>
            </a:ext>
          </a:extLst>
        </p:spPr>
        <p:txBody>
          <a:bodyPr>
            <a:noAutofit/>
          </a:bodyPr>
          <a:lstStyle>
            <a:lvl1pPr marL="0" indent="0">
              <a:spcBef>
                <a:spcPts val="600"/>
              </a:spcBef>
              <a:buFont typeface="Wingdings" pitchFamily="2" charset="2"/>
              <a:buNone/>
              <a:defRPr sz="2000" b="1">
                <a:solidFill>
                  <a:schemeClr val="tx1">
                    <a:lumMod val="65000"/>
                    <a:lumOff val="35000"/>
                  </a:schemeClr>
                </a:solidFill>
              </a:defRPr>
            </a:lvl1pPr>
          </a:lstStyle>
          <a:p>
            <a:pPr lvl="0"/>
            <a:r>
              <a:rPr lang="ru-RU" noProof="0" smtClean="0"/>
              <a:t>Образец подзаголовка</a:t>
            </a:r>
            <a:endParaRPr lang="en-GB" noProof="0" dirty="0" smtClean="0"/>
          </a:p>
        </p:txBody>
      </p:sp>
    </p:spTree>
    <p:extLst>
      <p:ext uri="{BB962C8B-B14F-4D97-AF65-F5344CB8AC3E}">
        <p14:creationId xmlns:p14="http://schemas.microsoft.com/office/powerpoint/2010/main" val="319398179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Title, Content and Tab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ru-RU" smtClean="0"/>
              <a:t>Образец заголовка</a:t>
            </a:r>
            <a:endParaRPr lang="en-GB" dirty="0"/>
          </a:p>
        </p:txBody>
      </p:sp>
      <p:sp>
        <p:nvSpPr>
          <p:cNvPr id="3" name="Content Placeholder 5"/>
          <p:cNvSpPr>
            <a:spLocks noGrp="1"/>
          </p:cNvSpPr>
          <p:nvPr>
            <p:ph sz="quarter" idx="16"/>
          </p:nvPr>
        </p:nvSpPr>
        <p:spPr>
          <a:xfrm>
            <a:off x="612774" y="1376772"/>
            <a:ext cx="8280401" cy="2268599"/>
          </a:xfrm>
        </p:spPr>
        <p:txBody>
          <a:bodyPr/>
          <a:lstStyle>
            <a:lvl1pPr>
              <a:defRPr>
                <a:solidFill>
                  <a:schemeClr val="tx1">
                    <a:lumMod val="65000"/>
                    <a:lumOff val="35000"/>
                  </a:schemeClr>
                </a:solidFill>
              </a:defRPr>
            </a:lvl1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p:txBody>
      </p:sp>
      <p:sp>
        <p:nvSpPr>
          <p:cNvPr id="5" name="Table Placeholder 2"/>
          <p:cNvSpPr>
            <a:spLocks noGrp="1"/>
          </p:cNvSpPr>
          <p:nvPr>
            <p:ph type="tbl" sz="quarter" idx="18"/>
          </p:nvPr>
        </p:nvSpPr>
        <p:spPr>
          <a:xfrm>
            <a:off x="611188" y="3744000"/>
            <a:ext cx="8281987" cy="2493288"/>
          </a:xfrm>
        </p:spPr>
        <p:txBody>
          <a:bodyPr rtlCol="0">
            <a:noAutofit/>
          </a:bodyPr>
          <a:lstStyle>
            <a:lvl1pPr>
              <a:defRPr sz="1800">
                <a:solidFill>
                  <a:schemeClr val="tx1"/>
                </a:solidFill>
              </a:defRPr>
            </a:lvl1pPr>
          </a:lstStyle>
          <a:p>
            <a:pPr lvl="0"/>
            <a:r>
              <a:rPr lang="en-US" noProof="0" smtClean="0"/>
              <a:t>Click icon to add table</a:t>
            </a:r>
            <a:endParaRPr lang="en-GB" noProof="0" dirty="0"/>
          </a:p>
        </p:txBody>
      </p:sp>
    </p:spTree>
    <p:extLst>
      <p:ext uri="{BB962C8B-B14F-4D97-AF65-F5344CB8AC3E}">
        <p14:creationId xmlns:p14="http://schemas.microsoft.com/office/powerpoint/2010/main" val="102465858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p:cSld name="Title, Subtitle, Content and Tab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ru-RU" smtClean="0"/>
              <a:t>Образец заголовка</a:t>
            </a:r>
            <a:endParaRPr lang="en-GB" dirty="0"/>
          </a:p>
        </p:txBody>
      </p:sp>
      <p:sp>
        <p:nvSpPr>
          <p:cNvPr id="3" name="Content Placeholder 5"/>
          <p:cNvSpPr>
            <a:spLocks noGrp="1"/>
          </p:cNvSpPr>
          <p:nvPr>
            <p:ph sz="quarter" idx="16"/>
          </p:nvPr>
        </p:nvSpPr>
        <p:spPr>
          <a:xfrm>
            <a:off x="612774" y="1825200"/>
            <a:ext cx="8280401" cy="1764121"/>
          </a:xfrm>
        </p:spPr>
        <p:txBody>
          <a:bodyPr/>
          <a:lstStyle>
            <a:lvl1pPr>
              <a:defRPr>
                <a:solidFill>
                  <a:schemeClr val="tx1">
                    <a:lumMod val="65000"/>
                    <a:lumOff val="35000"/>
                  </a:schemeClr>
                </a:solidFill>
              </a:defRPr>
            </a:lvl1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p:txBody>
      </p:sp>
      <p:sp>
        <p:nvSpPr>
          <p:cNvPr id="5" name="Table Placeholder 2"/>
          <p:cNvSpPr>
            <a:spLocks noGrp="1"/>
          </p:cNvSpPr>
          <p:nvPr>
            <p:ph type="tbl" sz="quarter" idx="18"/>
          </p:nvPr>
        </p:nvSpPr>
        <p:spPr>
          <a:xfrm>
            <a:off x="611188" y="3744000"/>
            <a:ext cx="8281987" cy="2493288"/>
          </a:xfrm>
        </p:spPr>
        <p:txBody>
          <a:bodyPr rtlCol="0">
            <a:noAutofit/>
          </a:bodyPr>
          <a:lstStyle>
            <a:lvl1pPr>
              <a:defRPr sz="1800">
                <a:solidFill>
                  <a:schemeClr val="tx1"/>
                </a:solidFill>
              </a:defRPr>
            </a:lvl1pPr>
          </a:lstStyle>
          <a:p>
            <a:pPr lvl="0"/>
            <a:r>
              <a:rPr lang="en-US" noProof="0" smtClean="0"/>
              <a:t>Click icon to add table</a:t>
            </a:r>
            <a:endParaRPr lang="en-GB" noProof="0" dirty="0"/>
          </a:p>
        </p:txBody>
      </p:sp>
      <p:sp>
        <p:nvSpPr>
          <p:cNvPr id="6" name="Rectangle 40"/>
          <p:cNvSpPr>
            <a:spLocks noGrp="1" noChangeArrowheads="1"/>
          </p:cNvSpPr>
          <p:nvPr>
            <p:ph type="subTitle" sz="quarter" idx="1"/>
          </p:nvPr>
        </p:nvSpPr>
        <p:spPr>
          <a:xfrm>
            <a:off x="612776" y="1376772"/>
            <a:ext cx="8280400" cy="396391"/>
          </a:xfrm>
          <a:prstGeom prst="rect">
            <a:avLst/>
          </a:prstGeom>
          <a:extLst>
            <a:ext uri="{91240B29-F687-4F45-9708-019B960494DF}">
              <a14:hiddenLine xmlns:a14="http://schemas.microsoft.com/office/drawing/2010/main" w="9525" algn="ctr">
                <a:solidFill>
                  <a:schemeClr val="tx1"/>
                </a:solidFill>
                <a:miter lim="800000"/>
                <a:headEnd/>
                <a:tailEnd/>
              </a14:hiddenLine>
            </a:ext>
          </a:extLst>
        </p:spPr>
        <p:txBody>
          <a:bodyPr>
            <a:noAutofit/>
          </a:bodyPr>
          <a:lstStyle>
            <a:lvl1pPr marL="0" indent="0">
              <a:spcBef>
                <a:spcPts val="600"/>
              </a:spcBef>
              <a:buFont typeface="Wingdings" pitchFamily="2" charset="2"/>
              <a:buNone/>
              <a:defRPr sz="2000" b="1">
                <a:solidFill>
                  <a:schemeClr val="tx1">
                    <a:lumMod val="65000"/>
                    <a:lumOff val="35000"/>
                  </a:schemeClr>
                </a:solidFill>
              </a:defRPr>
            </a:lvl1pPr>
          </a:lstStyle>
          <a:p>
            <a:pPr lvl="0"/>
            <a:r>
              <a:rPr lang="ru-RU" noProof="0" smtClean="0"/>
              <a:t>Образец подзаголовка</a:t>
            </a:r>
            <a:endParaRPr lang="en-GB" noProof="0" dirty="0" smtClean="0"/>
          </a:p>
        </p:txBody>
      </p:sp>
    </p:spTree>
    <p:extLst>
      <p:ext uri="{BB962C8B-B14F-4D97-AF65-F5344CB8AC3E}">
        <p14:creationId xmlns:p14="http://schemas.microsoft.com/office/powerpoint/2010/main" val="86537552"/>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p:cSld name="Title and Two Content">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ru-RU" noProof="0" smtClean="0"/>
              <a:t>Образец заголовка</a:t>
            </a:r>
            <a:endParaRPr lang="en-GB" dirty="0"/>
          </a:p>
        </p:txBody>
      </p:sp>
      <p:sp>
        <p:nvSpPr>
          <p:cNvPr id="6" name="Content Placeholder 5"/>
          <p:cNvSpPr>
            <a:spLocks noGrp="1"/>
          </p:cNvSpPr>
          <p:nvPr>
            <p:ph sz="quarter" idx="16"/>
          </p:nvPr>
        </p:nvSpPr>
        <p:spPr>
          <a:xfrm>
            <a:off x="612774" y="3744000"/>
            <a:ext cx="8280401" cy="2493288"/>
          </a:xfrm>
        </p:spPr>
        <p:txBody>
          <a:bodyPr/>
          <a:lstStyle>
            <a:lvl1pPr>
              <a:defRPr>
                <a:solidFill>
                  <a:schemeClr val="tx1">
                    <a:lumMod val="65000"/>
                    <a:lumOff val="35000"/>
                  </a:schemeClr>
                </a:solidFill>
              </a:defRPr>
            </a:lvl1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p:txBody>
      </p:sp>
      <p:sp>
        <p:nvSpPr>
          <p:cNvPr id="5" name="Content Placeholder 5"/>
          <p:cNvSpPr>
            <a:spLocks noGrp="1"/>
          </p:cNvSpPr>
          <p:nvPr>
            <p:ph sz="quarter" idx="17"/>
          </p:nvPr>
        </p:nvSpPr>
        <p:spPr>
          <a:xfrm>
            <a:off x="612774" y="1376772"/>
            <a:ext cx="8280401" cy="2269812"/>
          </a:xfrm>
        </p:spPr>
        <p:txBody>
          <a:bodyPr/>
          <a:lstStyle>
            <a:lvl1pPr>
              <a:defRPr>
                <a:solidFill>
                  <a:schemeClr val="tx1">
                    <a:lumMod val="65000"/>
                    <a:lumOff val="35000"/>
                  </a:schemeClr>
                </a:solidFill>
              </a:defRPr>
            </a:lvl1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p:txBody>
      </p:sp>
    </p:spTree>
    <p:extLst>
      <p:ext uri="{BB962C8B-B14F-4D97-AF65-F5344CB8AC3E}">
        <p14:creationId xmlns:p14="http://schemas.microsoft.com/office/powerpoint/2010/main" val="1630796071"/>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p:cSld name="Title, Subtitle and Two Content">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ru-RU" noProof="0" smtClean="0"/>
              <a:t>Образец заголовка</a:t>
            </a:r>
            <a:endParaRPr lang="en-GB" dirty="0"/>
          </a:p>
        </p:txBody>
      </p:sp>
      <p:sp>
        <p:nvSpPr>
          <p:cNvPr id="6" name="Content Placeholder 5"/>
          <p:cNvSpPr>
            <a:spLocks noGrp="1"/>
          </p:cNvSpPr>
          <p:nvPr>
            <p:ph sz="quarter" idx="16"/>
          </p:nvPr>
        </p:nvSpPr>
        <p:spPr>
          <a:xfrm>
            <a:off x="612774" y="3744000"/>
            <a:ext cx="8280401" cy="2493288"/>
          </a:xfrm>
        </p:spPr>
        <p:txBody>
          <a:bodyPr/>
          <a:lstStyle>
            <a:lvl1pPr>
              <a:defRPr>
                <a:solidFill>
                  <a:schemeClr val="tx1">
                    <a:lumMod val="65000"/>
                    <a:lumOff val="35000"/>
                  </a:schemeClr>
                </a:solidFill>
              </a:defRPr>
            </a:lvl1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p:txBody>
      </p:sp>
      <p:sp>
        <p:nvSpPr>
          <p:cNvPr id="5" name="Content Placeholder 5"/>
          <p:cNvSpPr>
            <a:spLocks noGrp="1"/>
          </p:cNvSpPr>
          <p:nvPr>
            <p:ph sz="quarter" idx="17"/>
          </p:nvPr>
        </p:nvSpPr>
        <p:spPr>
          <a:xfrm>
            <a:off x="612774" y="1825200"/>
            <a:ext cx="8280401" cy="1763774"/>
          </a:xfrm>
        </p:spPr>
        <p:txBody>
          <a:bodyPr/>
          <a:lstStyle>
            <a:lvl1pPr>
              <a:defRPr>
                <a:solidFill>
                  <a:schemeClr val="tx1">
                    <a:lumMod val="65000"/>
                    <a:lumOff val="35000"/>
                  </a:schemeClr>
                </a:solidFill>
              </a:defRPr>
            </a:lvl1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p:txBody>
      </p:sp>
      <p:sp>
        <p:nvSpPr>
          <p:cNvPr id="7" name="Rectangle 40"/>
          <p:cNvSpPr>
            <a:spLocks noGrp="1" noChangeArrowheads="1"/>
          </p:cNvSpPr>
          <p:nvPr>
            <p:ph type="subTitle" sz="quarter" idx="1"/>
          </p:nvPr>
        </p:nvSpPr>
        <p:spPr>
          <a:xfrm>
            <a:off x="612776" y="1376772"/>
            <a:ext cx="8280400" cy="396391"/>
          </a:xfrm>
          <a:prstGeom prst="rect">
            <a:avLst/>
          </a:prstGeom>
          <a:extLst>
            <a:ext uri="{91240B29-F687-4F45-9708-019B960494DF}">
              <a14:hiddenLine xmlns:a14="http://schemas.microsoft.com/office/drawing/2010/main" w="9525" algn="ctr">
                <a:solidFill>
                  <a:schemeClr val="tx1"/>
                </a:solidFill>
                <a:miter lim="800000"/>
                <a:headEnd/>
                <a:tailEnd/>
              </a14:hiddenLine>
            </a:ext>
          </a:extLst>
        </p:spPr>
        <p:txBody>
          <a:bodyPr>
            <a:noAutofit/>
          </a:bodyPr>
          <a:lstStyle>
            <a:lvl1pPr marL="0" indent="0">
              <a:spcBef>
                <a:spcPts val="600"/>
              </a:spcBef>
              <a:buFont typeface="Wingdings" pitchFamily="2" charset="2"/>
              <a:buNone/>
              <a:defRPr sz="2000" b="1">
                <a:solidFill>
                  <a:schemeClr val="tx1">
                    <a:lumMod val="65000"/>
                    <a:lumOff val="35000"/>
                  </a:schemeClr>
                </a:solidFill>
              </a:defRPr>
            </a:lvl1pPr>
          </a:lstStyle>
          <a:p>
            <a:pPr lvl="0"/>
            <a:r>
              <a:rPr lang="ru-RU" noProof="0" smtClean="0"/>
              <a:t>Образец подзаголовка</a:t>
            </a:r>
            <a:endParaRPr lang="en-GB" noProof="0" dirty="0" smtClean="0"/>
          </a:p>
        </p:txBody>
      </p:sp>
    </p:spTree>
    <p:extLst>
      <p:ext uri="{BB962C8B-B14F-4D97-AF65-F5344CB8AC3E}">
        <p14:creationId xmlns:p14="http://schemas.microsoft.com/office/powerpoint/2010/main" val="986470413"/>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cSld name="1_Chapter divider">
    <p:spTree>
      <p:nvGrpSpPr>
        <p:cNvPr id="1" name=""/>
        <p:cNvGrpSpPr/>
        <p:nvPr/>
      </p:nvGrpSpPr>
      <p:grpSpPr>
        <a:xfrm>
          <a:off x="0" y="0"/>
          <a:ext cx="0" cy="0"/>
          <a:chOff x="0" y="0"/>
          <a:chExt cx="0" cy="0"/>
        </a:xfrm>
      </p:grpSpPr>
      <p:pic>
        <p:nvPicPr>
          <p:cNvPr id="4" name="Picture 7" descr="Airy-grey_page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218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12" name="Rectangle 40"/>
          <p:cNvSpPr>
            <a:spLocks noGrp="1" noChangeArrowheads="1"/>
          </p:cNvSpPr>
          <p:nvPr>
            <p:ph type="subTitle" sz="quarter" idx="1"/>
          </p:nvPr>
        </p:nvSpPr>
        <p:spPr>
          <a:xfrm>
            <a:off x="612776" y="3609975"/>
            <a:ext cx="7451724" cy="369332"/>
          </a:xfrm>
          <a:prstGeom prst="rect">
            <a:avLst/>
          </a:prstGeom>
          <a:extLst>
            <a:ext uri="{91240B29-F687-4F45-9708-019B960494DF}">
              <a14:hiddenLine xmlns:a14="http://schemas.microsoft.com/office/drawing/2010/main" w="9525" algn="ctr">
                <a:solidFill>
                  <a:schemeClr val="tx1"/>
                </a:solidFill>
                <a:miter lim="800000"/>
                <a:headEnd/>
                <a:tailEnd/>
              </a14:hiddenLine>
            </a:ext>
          </a:extLst>
        </p:spPr>
        <p:txBody>
          <a:bodyPr>
            <a:spAutoFit/>
          </a:bodyPr>
          <a:lstStyle>
            <a:lvl1pPr marL="0" indent="0">
              <a:spcBef>
                <a:spcPct val="20000"/>
              </a:spcBef>
              <a:buFont typeface="Wingdings" pitchFamily="2" charset="2"/>
              <a:buNone/>
              <a:defRPr sz="2400">
                <a:solidFill>
                  <a:schemeClr val="bg2"/>
                </a:solidFill>
              </a:defRPr>
            </a:lvl1pPr>
          </a:lstStyle>
          <a:p>
            <a:pPr lvl="0"/>
            <a:r>
              <a:rPr lang="en-US" noProof="0" smtClean="0"/>
              <a:t>Click to edit Master subtitle style</a:t>
            </a:r>
            <a:endParaRPr lang="en-GB" noProof="0" dirty="0" smtClean="0"/>
          </a:p>
        </p:txBody>
      </p:sp>
      <p:sp>
        <p:nvSpPr>
          <p:cNvPr id="3" name="Title 2"/>
          <p:cNvSpPr>
            <a:spLocks noGrp="1"/>
          </p:cNvSpPr>
          <p:nvPr>
            <p:ph type="title"/>
          </p:nvPr>
        </p:nvSpPr>
        <p:spPr>
          <a:xfrm>
            <a:off x="612774" y="2871116"/>
            <a:ext cx="7451725" cy="430887"/>
          </a:xfrm>
        </p:spPr>
        <p:txBody>
          <a:bodyPr/>
          <a:lstStyle>
            <a:lvl1pPr>
              <a:defRPr sz="2800"/>
            </a:lvl1pPr>
          </a:lstStyle>
          <a:p>
            <a:r>
              <a:rPr lang="en-US" noProof="0" smtClean="0"/>
              <a:t>Click to edit Master title style</a:t>
            </a:r>
            <a:endParaRPr lang="en-GB" dirty="0"/>
          </a:p>
        </p:txBody>
      </p:sp>
    </p:spTree>
    <p:extLst>
      <p:ext uri="{BB962C8B-B14F-4D97-AF65-F5344CB8AC3E}">
        <p14:creationId xmlns:p14="http://schemas.microsoft.com/office/powerpoint/2010/main" val="2893139603"/>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Content Placeholder 2"/>
          <p:cNvSpPr>
            <a:spLocks noGrp="1"/>
          </p:cNvSpPr>
          <p:nvPr>
            <p:ph idx="1"/>
          </p:nvPr>
        </p:nvSpPr>
        <p:spPr>
          <a:xfrm>
            <a:off x="457200" y="1412875"/>
            <a:ext cx="8094663" cy="4713288"/>
          </a:xfrm>
        </p:spPr>
        <p:txBody>
          <a:bodyPr/>
          <a:lstStyle>
            <a:lvl2pPr>
              <a:defRPr/>
            </a:lvl2pPr>
            <a:lvl3pPr>
              <a:defRPr/>
            </a:lvl3pPr>
            <a:lvl4pPr>
              <a:defRPr/>
            </a:lvl4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4" name="Footer Placeholder 4"/>
          <p:cNvSpPr>
            <a:spLocks noGrp="1"/>
          </p:cNvSpPr>
          <p:nvPr>
            <p:ph type="ftr" sz="quarter" idx="10"/>
          </p:nvPr>
        </p:nvSpPr>
        <p:spPr>
          <a:xfrm>
            <a:off x="1331913" y="6453188"/>
            <a:ext cx="6048375" cy="268287"/>
          </a:xfrm>
          <a:prstGeom prst="rect">
            <a:avLst/>
          </a:prstGeom>
        </p:spPr>
        <p:txBody>
          <a:bodyPr/>
          <a:lstStyle>
            <a:lvl1pPr defTabSz="457200" eaLnBrk="1" fontAlgn="base" hangingPunct="1">
              <a:spcBef>
                <a:spcPct val="0"/>
              </a:spcBef>
              <a:spcAft>
                <a:spcPct val="0"/>
              </a:spcAft>
              <a:defRPr>
                <a:solidFill>
                  <a:srgbClr val="000000"/>
                </a:solidFill>
                <a:latin typeface="Arial" charset="0"/>
                <a:ea typeface="ヒラギノ角ゴ Pro W3" charset="-128"/>
              </a:defRPr>
            </a:lvl1pPr>
          </a:lstStyle>
          <a:p>
            <a:pPr>
              <a:defRPr/>
            </a:pPr>
            <a:endParaRPr lang="en-US"/>
          </a:p>
        </p:txBody>
      </p:sp>
      <p:sp>
        <p:nvSpPr>
          <p:cNvPr id="5" name="Slide Number Placeholder 5"/>
          <p:cNvSpPr>
            <a:spLocks noGrp="1"/>
          </p:cNvSpPr>
          <p:nvPr>
            <p:ph type="sldNum" sz="quarter" idx="11"/>
          </p:nvPr>
        </p:nvSpPr>
        <p:spPr>
          <a:xfrm>
            <a:off x="250825" y="6461125"/>
            <a:ext cx="400050" cy="285750"/>
          </a:xfrm>
          <a:prstGeom prst="rect">
            <a:avLst/>
          </a:prstGeom>
        </p:spPr>
        <p:txBody>
          <a:bodyPr/>
          <a:lstStyle>
            <a:lvl1pPr defTabSz="457200" eaLnBrk="1" fontAlgn="base" hangingPunct="1">
              <a:spcBef>
                <a:spcPct val="0"/>
              </a:spcBef>
              <a:spcAft>
                <a:spcPct val="0"/>
              </a:spcAft>
              <a:defRPr>
                <a:solidFill>
                  <a:srgbClr val="000000"/>
                </a:solidFill>
                <a:latin typeface="Arial" charset="0"/>
                <a:ea typeface="ヒラギノ角ゴ Pro W3" charset="-128"/>
              </a:defRPr>
            </a:lvl1pPr>
          </a:lstStyle>
          <a:p>
            <a:pPr>
              <a:defRPr/>
            </a:pPr>
            <a:fld id="{911E26B2-8BAF-4D90-9F8C-91BDF40B6EAF}" type="slidenum">
              <a:rPr lang="en-US"/>
              <a:pPr>
                <a:defRPr/>
              </a:pPr>
              <a:t>‹#›</a:t>
            </a:fld>
            <a:endParaRPr lang="en-US"/>
          </a:p>
        </p:txBody>
      </p:sp>
    </p:spTree>
    <p:extLst>
      <p:ext uri="{BB962C8B-B14F-4D97-AF65-F5344CB8AC3E}">
        <p14:creationId xmlns:p14="http://schemas.microsoft.com/office/powerpoint/2010/main" val="149053852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Sub-headline + Content">
    <p:spTree>
      <p:nvGrpSpPr>
        <p:cNvPr id="1" name=""/>
        <p:cNvGrpSpPr/>
        <p:nvPr/>
      </p:nvGrpSpPr>
      <p:grpSpPr>
        <a:xfrm>
          <a:off x="0" y="0"/>
          <a:ext cx="0" cy="0"/>
          <a:chOff x="0" y="0"/>
          <a:chExt cx="0" cy="0"/>
        </a:xfrm>
      </p:grpSpPr>
      <p:sp>
        <p:nvSpPr>
          <p:cNvPr id="6" name="Rectangle 40"/>
          <p:cNvSpPr>
            <a:spLocks noGrp="1" noChangeArrowheads="1"/>
          </p:cNvSpPr>
          <p:nvPr>
            <p:ph type="subTitle" sz="quarter" idx="1"/>
          </p:nvPr>
        </p:nvSpPr>
        <p:spPr>
          <a:xfrm>
            <a:off x="612776" y="1376772"/>
            <a:ext cx="8280400" cy="396391"/>
          </a:xfrm>
          <a:prstGeom prst="rect">
            <a:avLst/>
          </a:prstGeom>
          <a:extLst>
            <a:ext uri="{91240B29-F687-4F45-9708-019B960494DF}">
              <a14:hiddenLine xmlns:a14="http://schemas.microsoft.com/office/drawing/2010/main" w="9525" algn="ctr">
                <a:solidFill>
                  <a:schemeClr val="tx1"/>
                </a:solidFill>
                <a:miter lim="800000"/>
                <a:headEnd/>
                <a:tailEnd/>
              </a14:hiddenLine>
            </a:ext>
          </a:extLst>
        </p:spPr>
        <p:txBody>
          <a:bodyPr>
            <a:noAutofit/>
          </a:bodyPr>
          <a:lstStyle>
            <a:lvl1pPr marL="0" indent="0">
              <a:spcBef>
                <a:spcPts val="600"/>
              </a:spcBef>
              <a:buFont typeface="Wingdings" pitchFamily="2" charset="2"/>
              <a:buNone/>
              <a:defRPr sz="2000" b="1">
                <a:solidFill>
                  <a:schemeClr val="tx1">
                    <a:lumMod val="65000"/>
                    <a:lumOff val="35000"/>
                  </a:schemeClr>
                </a:solidFill>
              </a:defRPr>
            </a:lvl1pPr>
          </a:lstStyle>
          <a:p>
            <a:pPr lvl="0"/>
            <a:r>
              <a:rPr lang="ru-RU" noProof="0" smtClean="0"/>
              <a:t>Образец подзаголовка</a:t>
            </a:r>
            <a:endParaRPr lang="en-GB" noProof="0" dirty="0" smtClean="0"/>
          </a:p>
        </p:txBody>
      </p:sp>
      <p:sp>
        <p:nvSpPr>
          <p:cNvPr id="9" name="Content Placeholder 8"/>
          <p:cNvSpPr>
            <a:spLocks noGrp="1"/>
          </p:cNvSpPr>
          <p:nvPr>
            <p:ph sz="quarter" idx="19"/>
          </p:nvPr>
        </p:nvSpPr>
        <p:spPr>
          <a:xfrm>
            <a:off x="612776" y="1824374"/>
            <a:ext cx="8280400" cy="4412913"/>
          </a:xfrm>
          <a:prstGeom prst="rect">
            <a:avLst/>
          </a:prstGeom>
        </p:spPr>
        <p:txBody>
          <a:bodyPr/>
          <a:lstStyle>
            <a:lvl1pPr>
              <a:defRPr>
                <a:solidFill>
                  <a:schemeClr val="tx1">
                    <a:lumMod val="65000"/>
                    <a:lumOff val="35000"/>
                  </a:schemeClr>
                </a:solidFill>
              </a:defRPr>
            </a:lvl1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p:txBody>
      </p:sp>
      <p:sp>
        <p:nvSpPr>
          <p:cNvPr id="10" name="Title 9"/>
          <p:cNvSpPr>
            <a:spLocks noGrp="1"/>
          </p:cNvSpPr>
          <p:nvPr>
            <p:ph type="title"/>
          </p:nvPr>
        </p:nvSpPr>
        <p:spPr/>
        <p:txBody>
          <a:bodyPr/>
          <a:lstStyle/>
          <a:p>
            <a:r>
              <a:rPr lang="ru-RU" noProof="0" smtClean="0"/>
              <a:t>Образец заголовка</a:t>
            </a:r>
            <a:endParaRPr lang="en-GB" dirty="0"/>
          </a:p>
        </p:txBody>
      </p:sp>
    </p:spTree>
    <p:extLst>
      <p:ext uri="{BB962C8B-B14F-4D97-AF65-F5344CB8AC3E}">
        <p14:creationId xmlns:p14="http://schemas.microsoft.com/office/powerpoint/2010/main" val="2536797857"/>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preserve="1">
  <p:cSld name="Title">
    <p:spTree>
      <p:nvGrpSpPr>
        <p:cNvPr id="1" name=""/>
        <p:cNvGrpSpPr/>
        <p:nvPr/>
      </p:nvGrpSpPr>
      <p:grpSpPr>
        <a:xfrm>
          <a:off x="0" y="0"/>
          <a:ext cx="0" cy="0"/>
          <a:chOff x="0" y="0"/>
          <a:chExt cx="0" cy="0"/>
        </a:xfrm>
      </p:grpSpPr>
      <p:sp>
        <p:nvSpPr>
          <p:cNvPr id="4" name="Line 38"/>
          <p:cNvSpPr>
            <a:spLocks noChangeShapeType="1"/>
          </p:cNvSpPr>
          <p:nvPr/>
        </p:nvSpPr>
        <p:spPr bwMode="auto">
          <a:xfrm flipV="1">
            <a:off x="611188" y="3422650"/>
            <a:ext cx="8532812" cy="3175"/>
          </a:xfrm>
          <a:prstGeom prst="line">
            <a:avLst/>
          </a:prstGeom>
          <a:noFill/>
          <a:ln w="2857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ru-RU"/>
          </a:p>
        </p:txBody>
      </p:sp>
      <p:pic>
        <p:nvPicPr>
          <p:cNvPr id="5" name="Picture 2" descr="J:\Functions\BSP_GD\GMAPV\Rivaroxaban\LOGOS - Studies and More\Bayer Cross\Logo_Cross_Screen_RGB.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812088" y="5589588"/>
            <a:ext cx="909637" cy="908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12" name="Rectangle 40"/>
          <p:cNvSpPr>
            <a:spLocks noGrp="1" noChangeArrowheads="1"/>
          </p:cNvSpPr>
          <p:nvPr>
            <p:ph type="subTitle" sz="quarter" idx="1"/>
          </p:nvPr>
        </p:nvSpPr>
        <p:spPr>
          <a:xfrm>
            <a:off x="612775" y="3609975"/>
            <a:ext cx="7451725" cy="430887"/>
          </a:xfrm>
          <a:prstGeom prst="rect">
            <a:avLst/>
          </a:prstGeom>
          <a:extLst>
            <a:ext uri="{91240B29-F687-4F45-9708-019B960494DF}">
              <a14:hiddenLine xmlns:a14="http://schemas.microsoft.com/office/drawing/2010/main" w="9525" algn="ctr">
                <a:solidFill>
                  <a:schemeClr val="tx1"/>
                </a:solidFill>
                <a:miter lim="800000"/>
                <a:headEnd/>
                <a:tailEnd/>
              </a14:hiddenLine>
            </a:ext>
          </a:extLst>
        </p:spPr>
        <p:txBody>
          <a:bodyPr>
            <a:spAutoFit/>
          </a:bodyPr>
          <a:lstStyle>
            <a:lvl1pPr marL="0" indent="0">
              <a:spcBef>
                <a:spcPct val="20000"/>
              </a:spcBef>
              <a:buFont typeface="Wingdings" pitchFamily="2" charset="2"/>
              <a:buNone/>
              <a:defRPr sz="2800">
                <a:solidFill>
                  <a:schemeClr val="tx1">
                    <a:lumMod val="65000"/>
                    <a:lumOff val="35000"/>
                  </a:schemeClr>
                </a:solidFill>
              </a:defRPr>
            </a:lvl1pPr>
          </a:lstStyle>
          <a:p>
            <a:pPr lvl="0"/>
            <a:r>
              <a:rPr lang="ru-RU" noProof="0" smtClean="0"/>
              <a:t>Образец подзаголовка</a:t>
            </a:r>
            <a:endParaRPr lang="en-GB" noProof="0" dirty="0" smtClean="0"/>
          </a:p>
        </p:txBody>
      </p:sp>
      <p:sp>
        <p:nvSpPr>
          <p:cNvPr id="3" name="Title 2"/>
          <p:cNvSpPr>
            <a:spLocks noGrp="1"/>
          </p:cNvSpPr>
          <p:nvPr>
            <p:ph type="title"/>
          </p:nvPr>
        </p:nvSpPr>
        <p:spPr>
          <a:xfrm>
            <a:off x="612775" y="2809561"/>
            <a:ext cx="7451725" cy="492443"/>
          </a:xfrm>
        </p:spPr>
        <p:txBody>
          <a:bodyPr/>
          <a:lstStyle>
            <a:lvl1pPr>
              <a:defRPr sz="3200"/>
            </a:lvl1pPr>
          </a:lstStyle>
          <a:p>
            <a:r>
              <a:rPr lang="ru-RU" noProof="0" smtClean="0"/>
              <a:t>Образец заголовка</a:t>
            </a:r>
            <a:endParaRPr lang="en-GB" noProof="0" dirty="0"/>
          </a:p>
        </p:txBody>
      </p:sp>
    </p:spTree>
    <p:extLst>
      <p:ext uri="{BB962C8B-B14F-4D97-AF65-F5344CB8AC3E}">
        <p14:creationId xmlns:p14="http://schemas.microsoft.com/office/powerpoint/2010/main" val="1972967298"/>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preserve="1">
  <p:cSld name="Chapter divider">
    <p:spTree>
      <p:nvGrpSpPr>
        <p:cNvPr id="1" name=""/>
        <p:cNvGrpSpPr/>
        <p:nvPr/>
      </p:nvGrpSpPr>
      <p:grpSpPr>
        <a:xfrm>
          <a:off x="0" y="0"/>
          <a:ext cx="0" cy="0"/>
          <a:chOff x="0" y="0"/>
          <a:chExt cx="0" cy="0"/>
        </a:xfrm>
      </p:grpSpPr>
      <p:sp>
        <p:nvSpPr>
          <p:cNvPr id="4" name="Line 38"/>
          <p:cNvSpPr>
            <a:spLocks noChangeShapeType="1"/>
          </p:cNvSpPr>
          <p:nvPr/>
        </p:nvSpPr>
        <p:spPr bwMode="auto">
          <a:xfrm flipV="1">
            <a:off x="611188" y="3422650"/>
            <a:ext cx="8532812" cy="3175"/>
          </a:xfrm>
          <a:prstGeom prst="line">
            <a:avLst/>
          </a:prstGeom>
          <a:noFill/>
          <a:ln w="2857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ru-RU"/>
          </a:p>
        </p:txBody>
      </p:sp>
      <p:sp>
        <p:nvSpPr>
          <p:cNvPr id="3112" name="Rectangle 40"/>
          <p:cNvSpPr>
            <a:spLocks noGrp="1" noChangeArrowheads="1"/>
          </p:cNvSpPr>
          <p:nvPr>
            <p:ph type="subTitle" sz="quarter" idx="1"/>
          </p:nvPr>
        </p:nvSpPr>
        <p:spPr>
          <a:xfrm>
            <a:off x="612776" y="3609975"/>
            <a:ext cx="7451724" cy="369332"/>
          </a:xfrm>
          <a:prstGeom prst="rect">
            <a:avLst/>
          </a:prstGeom>
          <a:extLst>
            <a:ext uri="{91240B29-F687-4F45-9708-019B960494DF}">
              <a14:hiddenLine xmlns:a14="http://schemas.microsoft.com/office/drawing/2010/main" w="9525" algn="ctr">
                <a:solidFill>
                  <a:schemeClr val="tx1"/>
                </a:solidFill>
                <a:miter lim="800000"/>
                <a:headEnd/>
                <a:tailEnd/>
              </a14:hiddenLine>
            </a:ext>
          </a:extLst>
        </p:spPr>
        <p:txBody>
          <a:bodyPr>
            <a:spAutoFit/>
          </a:bodyPr>
          <a:lstStyle>
            <a:lvl1pPr marL="0" indent="0">
              <a:spcBef>
                <a:spcPct val="20000"/>
              </a:spcBef>
              <a:buFont typeface="Wingdings" pitchFamily="2" charset="2"/>
              <a:buNone/>
              <a:defRPr sz="2400">
                <a:solidFill>
                  <a:schemeClr val="tx1">
                    <a:lumMod val="65000"/>
                    <a:lumOff val="35000"/>
                  </a:schemeClr>
                </a:solidFill>
              </a:defRPr>
            </a:lvl1pPr>
          </a:lstStyle>
          <a:p>
            <a:pPr lvl="0"/>
            <a:r>
              <a:rPr lang="ru-RU" noProof="0" smtClean="0"/>
              <a:t>Образец подзаголовка</a:t>
            </a:r>
            <a:endParaRPr lang="en-GB" noProof="0" dirty="0" smtClean="0"/>
          </a:p>
        </p:txBody>
      </p:sp>
      <p:sp>
        <p:nvSpPr>
          <p:cNvPr id="3" name="Title 2"/>
          <p:cNvSpPr>
            <a:spLocks noGrp="1"/>
          </p:cNvSpPr>
          <p:nvPr>
            <p:ph type="title"/>
          </p:nvPr>
        </p:nvSpPr>
        <p:spPr>
          <a:xfrm>
            <a:off x="612774" y="2871116"/>
            <a:ext cx="7451725" cy="430887"/>
          </a:xfrm>
        </p:spPr>
        <p:txBody>
          <a:bodyPr/>
          <a:lstStyle>
            <a:lvl1pPr>
              <a:defRPr sz="2800"/>
            </a:lvl1pPr>
          </a:lstStyle>
          <a:p>
            <a:r>
              <a:rPr lang="ru-RU" noProof="0" smtClean="0"/>
              <a:t>Образец заголовка</a:t>
            </a:r>
            <a:endParaRPr lang="en-GB" dirty="0"/>
          </a:p>
        </p:txBody>
      </p:sp>
    </p:spTree>
    <p:extLst>
      <p:ext uri="{BB962C8B-B14F-4D97-AF65-F5344CB8AC3E}">
        <p14:creationId xmlns:p14="http://schemas.microsoft.com/office/powerpoint/2010/main" val="4259600401"/>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p:cSld name="Title + Content">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ru-RU" noProof="0" smtClean="0"/>
              <a:t>Образец заголовка</a:t>
            </a:r>
            <a:endParaRPr lang="en-GB" noProof="0" dirty="0"/>
          </a:p>
        </p:txBody>
      </p:sp>
      <p:sp>
        <p:nvSpPr>
          <p:cNvPr id="7" name="Content Placeholder 6"/>
          <p:cNvSpPr>
            <a:spLocks noGrp="1"/>
          </p:cNvSpPr>
          <p:nvPr>
            <p:ph sz="quarter" idx="10"/>
          </p:nvPr>
        </p:nvSpPr>
        <p:spPr>
          <a:xfrm>
            <a:off x="611188" y="1376363"/>
            <a:ext cx="8281987" cy="48609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Tree>
    <p:extLst>
      <p:ext uri="{BB962C8B-B14F-4D97-AF65-F5344CB8AC3E}">
        <p14:creationId xmlns:p14="http://schemas.microsoft.com/office/powerpoint/2010/main" val="3030602568"/>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p:cSld name="Sub-headline + Content">
    <p:spTree>
      <p:nvGrpSpPr>
        <p:cNvPr id="1" name=""/>
        <p:cNvGrpSpPr/>
        <p:nvPr/>
      </p:nvGrpSpPr>
      <p:grpSpPr>
        <a:xfrm>
          <a:off x="0" y="0"/>
          <a:ext cx="0" cy="0"/>
          <a:chOff x="0" y="0"/>
          <a:chExt cx="0" cy="0"/>
        </a:xfrm>
      </p:grpSpPr>
      <p:sp>
        <p:nvSpPr>
          <p:cNvPr id="6" name="Rectangle 40"/>
          <p:cNvSpPr>
            <a:spLocks noGrp="1" noChangeArrowheads="1"/>
          </p:cNvSpPr>
          <p:nvPr>
            <p:ph type="subTitle" sz="quarter" idx="1"/>
          </p:nvPr>
        </p:nvSpPr>
        <p:spPr>
          <a:xfrm>
            <a:off x="612776" y="1376772"/>
            <a:ext cx="8280400" cy="396391"/>
          </a:xfrm>
          <a:prstGeom prst="rect">
            <a:avLst/>
          </a:prstGeom>
          <a:extLst>
            <a:ext uri="{91240B29-F687-4F45-9708-019B960494DF}">
              <a14:hiddenLine xmlns:a14="http://schemas.microsoft.com/office/drawing/2010/main" w="9525" algn="ctr">
                <a:solidFill>
                  <a:schemeClr val="tx1"/>
                </a:solidFill>
                <a:miter lim="800000"/>
                <a:headEnd/>
                <a:tailEnd/>
              </a14:hiddenLine>
            </a:ext>
          </a:extLst>
        </p:spPr>
        <p:txBody>
          <a:bodyPr>
            <a:noAutofit/>
          </a:bodyPr>
          <a:lstStyle>
            <a:lvl1pPr marL="0" indent="0">
              <a:spcBef>
                <a:spcPts val="600"/>
              </a:spcBef>
              <a:buFont typeface="Wingdings" pitchFamily="2" charset="2"/>
              <a:buNone/>
              <a:defRPr sz="2000" b="1">
                <a:solidFill>
                  <a:schemeClr val="tx1">
                    <a:lumMod val="65000"/>
                    <a:lumOff val="35000"/>
                  </a:schemeClr>
                </a:solidFill>
              </a:defRPr>
            </a:lvl1pPr>
          </a:lstStyle>
          <a:p>
            <a:pPr lvl="0"/>
            <a:r>
              <a:rPr lang="ru-RU" noProof="0" smtClean="0"/>
              <a:t>Образец подзаголовка</a:t>
            </a:r>
            <a:endParaRPr lang="en-GB" noProof="0" dirty="0" smtClean="0"/>
          </a:p>
        </p:txBody>
      </p:sp>
      <p:sp>
        <p:nvSpPr>
          <p:cNvPr id="9" name="Content Placeholder 8"/>
          <p:cNvSpPr>
            <a:spLocks noGrp="1"/>
          </p:cNvSpPr>
          <p:nvPr>
            <p:ph sz="quarter" idx="19"/>
          </p:nvPr>
        </p:nvSpPr>
        <p:spPr>
          <a:xfrm>
            <a:off x="612776" y="1824374"/>
            <a:ext cx="8280400" cy="4412913"/>
          </a:xfrm>
          <a:prstGeom prst="rect">
            <a:avLst/>
          </a:prstGeom>
        </p:spPr>
        <p:txBody>
          <a:bodyPr/>
          <a:lstStyle>
            <a:lvl1pPr>
              <a:defRPr>
                <a:solidFill>
                  <a:schemeClr val="tx1">
                    <a:lumMod val="65000"/>
                    <a:lumOff val="35000"/>
                  </a:schemeClr>
                </a:solidFill>
              </a:defRPr>
            </a:lvl1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p:txBody>
      </p:sp>
      <p:sp>
        <p:nvSpPr>
          <p:cNvPr id="10" name="Title 9"/>
          <p:cNvSpPr>
            <a:spLocks noGrp="1"/>
          </p:cNvSpPr>
          <p:nvPr>
            <p:ph type="title"/>
          </p:nvPr>
        </p:nvSpPr>
        <p:spPr/>
        <p:txBody>
          <a:bodyPr/>
          <a:lstStyle/>
          <a:p>
            <a:r>
              <a:rPr lang="ru-RU" noProof="0" smtClean="0"/>
              <a:t>Образец заголовка</a:t>
            </a:r>
            <a:endParaRPr lang="en-GB" dirty="0"/>
          </a:p>
        </p:txBody>
      </p:sp>
    </p:spTree>
    <p:extLst>
      <p:ext uri="{BB962C8B-B14F-4D97-AF65-F5344CB8AC3E}">
        <p14:creationId xmlns:p14="http://schemas.microsoft.com/office/powerpoint/2010/main" val="3412260184"/>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p:cSld name="2 Contents">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ru-RU" noProof="0" smtClean="0"/>
              <a:t>Образец заголовка</a:t>
            </a:r>
            <a:endParaRPr lang="en-GB" dirty="0"/>
          </a:p>
        </p:txBody>
      </p:sp>
      <p:sp>
        <p:nvSpPr>
          <p:cNvPr id="6" name="Content Placeholder 5"/>
          <p:cNvSpPr>
            <a:spLocks noGrp="1"/>
          </p:cNvSpPr>
          <p:nvPr>
            <p:ph sz="quarter" idx="21"/>
          </p:nvPr>
        </p:nvSpPr>
        <p:spPr>
          <a:xfrm>
            <a:off x="612774" y="1376772"/>
            <a:ext cx="4032000" cy="4860516"/>
          </a:xfrm>
        </p:spPr>
        <p:txBody>
          <a:bodyPr/>
          <a:lstStyle>
            <a:lvl1pPr>
              <a:defRPr>
                <a:solidFill>
                  <a:schemeClr val="tx1">
                    <a:lumMod val="65000"/>
                    <a:lumOff val="35000"/>
                  </a:schemeClr>
                </a:solidFill>
              </a:defRPr>
            </a:lvl1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p:txBody>
      </p:sp>
      <p:sp>
        <p:nvSpPr>
          <p:cNvPr id="9" name="Content Placeholder 5"/>
          <p:cNvSpPr>
            <a:spLocks noGrp="1"/>
          </p:cNvSpPr>
          <p:nvPr>
            <p:ph sz="quarter" idx="22"/>
          </p:nvPr>
        </p:nvSpPr>
        <p:spPr>
          <a:xfrm>
            <a:off x="4860480" y="1376772"/>
            <a:ext cx="4032000" cy="4860516"/>
          </a:xfrm>
        </p:spPr>
        <p:txBody>
          <a:bodyPr/>
          <a:lstStyle>
            <a:lvl1pPr>
              <a:defRPr>
                <a:solidFill>
                  <a:schemeClr val="tx1">
                    <a:lumMod val="65000"/>
                    <a:lumOff val="35000"/>
                  </a:schemeClr>
                </a:solidFill>
              </a:defRPr>
            </a:lvl1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p:txBody>
      </p:sp>
    </p:spTree>
    <p:extLst>
      <p:ext uri="{BB962C8B-B14F-4D97-AF65-F5344CB8AC3E}">
        <p14:creationId xmlns:p14="http://schemas.microsoft.com/office/powerpoint/2010/main" val="3458032944"/>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p:cSld name="Sub-Headline + 2 Contents">
    <p:spTree>
      <p:nvGrpSpPr>
        <p:cNvPr id="1" name=""/>
        <p:cNvGrpSpPr/>
        <p:nvPr/>
      </p:nvGrpSpPr>
      <p:grpSpPr>
        <a:xfrm>
          <a:off x="0" y="0"/>
          <a:ext cx="0" cy="0"/>
          <a:chOff x="0" y="0"/>
          <a:chExt cx="0" cy="0"/>
        </a:xfrm>
      </p:grpSpPr>
      <p:sp>
        <p:nvSpPr>
          <p:cNvPr id="8" name="Content Placeholder 7"/>
          <p:cNvSpPr>
            <a:spLocks noGrp="1"/>
          </p:cNvSpPr>
          <p:nvPr>
            <p:ph sz="quarter" idx="22"/>
          </p:nvPr>
        </p:nvSpPr>
        <p:spPr>
          <a:xfrm>
            <a:off x="612774" y="1825200"/>
            <a:ext cx="4032000" cy="4412088"/>
          </a:xfrm>
        </p:spPr>
        <p:txBody>
          <a:bodyPr/>
          <a:lstStyle>
            <a:lvl1pPr>
              <a:defRPr sz="2000">
                <a:solidFill>
                  <a:schemeClr val="tx1">
                    <a:lumMod val="65000"/>
                    <a:lumOff val="35000"/>
                  </a:schemeClr>
                </a:solidFill>
              </a:defRPr>
            </a:lvl1pPr>
            <a:lvl2pPr>
              <a:defRPr sz="1800"/>
            </a:lvl2pPr>
            <a:lvl3pPr>
              <a:defRPr sz="1600"/>
            </a:lvl3pPr>
            <a:lvl4pPr>
              <a:defRPr sz="1600"/>
            </a:lvl4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p:txBody>
      </p:sp>
      <p:sp>
        <p:nvSpPr>
          <p:cNvPr id="10" name="Content Placeholder 7"/>
          <p:cNvSpPr>
            <a:spLocks noGrp="1"/>
          </p:cNvSpPr>
          <p:nvPr>
            <p:ph sz="quarter" idx="23"/>
          </p:nvPr>
        </p:nvSpPr>
        <p:spPr>
          <a:xfrm>
            <a:off x="4860480" y="1825200"/>
            <a:ext cx="4032000" cy="4412088"/>
          </a:xfrm>
        </p:spPr>
        <p:txBody>
          <a:bodyPr/>
          <a:lstStyle>
            <a:lvl1pPr>
              <a:defRPr sz="2000">
                <a:solidFill>
                  <a:schemeClr val="tx1">
                    <a:lumMod val="65000"/>
                    <a:lumOff val="35000"/>
                  </a:schemeClr>
                </a:solidFill>
              </a:defRPr>
            </a:lvl1pPr>
            <a:lvl2pPr>
              <a:defRPr sz="1800"/>
            </a:lvl2pPr>
            <a:lvl3pPr>
              <a:defRPr sz="1600"/>
            </a:lvl3pPr>
            <a:lvl4pPr>
              <a:defRPr sz="1600"/>
            </a:lvl4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p:txBody>
      </p:sp>
      <p:sp>
        <p:nvSpPr>
          <p:cNvPr id="2" name="Title 1"/>
          <p:cNvSpPr>
            <a:spLocks noGrp="1"/>
          </p:cNvSpPr>
          <p:nvPr>
            <p:ph type="title"/>
          </p:nvPr>
        </p:nvSpPr>
        <p:spPr/>
        <p:txBody>
          <a:bodyPr/>
          <a:lstStyle/>
          <a:p>
            <a:r>
              <a:rPr lang="ru-RU" noProof="0" smtClean="0"/>
              <a:t>Образец заголовка</a:t>
            </a:r>
            <a:endParaRPr lang="en-GB" dirty="0"/>
          </a:p>
        </p:txBody>
      </p:sp>
      <p:sp>
        <p:nvSpPr>
          <p:cNvPr id="7" name="Rectangle 40"/>
          <p:cNvSpPr>
            <a:spLocks noGrp="1" noChangeArrowheads="1"/>
          </p:cNvSpPr>
          <p:nvPr>
            <p:ph type="subTitle" sz="quarter" idx="1"/>
          </p:nvPr>
        </p:nvSpPr>
        <p:spPr>
          <a:xfrm>
            <a:off x="612776" y="1376772"/>
            <a:ext cx="8280400" cy="396391"/>
          </a:xfrm>
          <a:prstGeom prst="rect">
            <a:avLst/>
          </a:prstGeom>
          <a:extLst>
            <a:ext uri="{91240B29-F687-4F45-9708-019B960494DF}">
              <a14:hiddenLine xmlns:a14="http://schemas.microsoft.com/office/drawing/2010/main" w="9525" algn="ctr">
                <a:solidFill>
                  <a:schemeClr val="tx1"/>
                </a:solidFill>
                <a:miter lim="800000"/>
                <a:headEnd/>
                <a:tailEnd/>
              </a14:hiddenLine>
            </a:ext>
          </a:extLst>
        </p:spPr>
        <p:txBody>
          <a:bodyPr>
            <a:noAutofit/>
          </a:bodyPr>
          <a:lstStyle>
            <a:lvl1pPr marL="0" indent="0">
              <a:spcBef>
                <a:spcPts val="600"/>
              </a:spcBef>
              <a:buFont typeface="Wingdings" pitchFamily="2" charset="2"/>
              <a:buNone/>
              <a:defRPr sz="2000" b="1">
                <a:solidFill>
                  <a:schemeClr val="tx1">
                    <a:lumMod val="65000"/>
                    <a:lumOff val="35000"/>
                  </a:schemeClr>
                </a:solidFill>
              </a:defRPr>
            </a:lvl1pPr>
          </a:lstStyle>
          <a:p>
            <a:pPr lvl="0"/>
            <a:r>
              <a:rPr lang="ru-RU" noProof="0" smtClean="0"/>
              <a:t>Образец подзаголовка</a:t>
            </a:r>
            <a:endParaRPr lang="en-GB" noProof="0" dirty="0" smtClean="0"/>
          </a:p>
        </p:txBody>
      </p:sp>
    </p:spTree>
    <p:extLst>
      <p:ext uri="{BB962C8B-B14F-4D97-AF65-F5344CB8AC3E}">
        <p14:creationId xmlns:p14="http://schemas.microsoft.com/office/powerpoint/2010/main" val="3784357014"/>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ru-RU" noProof="0" smtClean="0"/>
              <a:t>Образец заголовка</a:t>
            </a:r>
            <a:endParaRPr lang="en-GB" dirty="0"/>
          </a:p>
        </p:txBody>
      </p:sp>
    </p:spTree>
    <p:extLst>
      <p:ext uri="{BB962C8B-B14F-4D97-AF65-F5344CB8AC3E}">
        <p14:creationId xmlns:p14="http://schemas.microsoft.com/office/powerpoint/2010/main" val="1505753091"/>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p:cSld name="Title and Subtit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ru-RU" smtClean="0"/>
              <a:t>Образец заголовка</a:t>
            </a:r>
            <a:endParaRPr lang="en-GB" dirty="0"/>
          </a:p>
        </p:txBody>
      </p:sp>
      <p:sp>
        <p:nvSpPr>
          <p:cNvPr id="3" name="Rectangle 40"/>
          <p:cNvSpPr>
            <a:spLocks noGrp="1" noChangeArrowheads="1"/>
          </p:cNvSpPr>
          <p:nvPr>
            <p:ph type="subTitle" sz="quarter" idx="1"/>
          </p:nvPr>
        </p:nvSpPr>
        <p:spPr>
          <a:xfrm>
            <a:off x="612776" y="1376772"/>
            <a:ext cx="8280400" cy="396391"/>
          </a:xfrm>
          <a:prstGeom prst="rect">
            <a:avLst/>
          </a:prstGeom>
          <a:extLst>
            <a:ext uri="{91240B29-F687-4F45-9708-019B960494DF}">
              <a14:hiddenLine xmlns:a14="http://schemas.microsoft.com/office/drawing/2010/main" w="9525" algn="ctr">
                <a:solidFill>
                  <a:schemeClr val="tx1"/>
                </a:solidFill>
                <a:miter lim="800000"/>
                <a:headEnd/>
                <a:tailEnd/>
              </a14:hiddenLine>
            </a:ext>
          </a:extLst>
        </p:spPr>
        <p:txBody>
          <a:bodyPr>
            <a:noAutofit/>
          </a:bodyPr>
          <a:lstStyle>
            <a:lvl1pPr marL="0" indent="0">
              <a:spcBef>
                <a:spcPts val="600"/>
              </a:spcBef>
              <a:buFont typeface="Wingdings" pitchFamily="2" charset="2"/>
              <a:buNone/>
              <a:defRPr sz="2000" b="1">
                <a:solidFill>
                  <a:schemeClr val="tx1">
                    <a:lumMod val="65000"/>
                    <a:lumOff val="35000"/>
                  </a:schemeClr>
                </a:solidFill>
              </a:defRPr>
            </a:lvl1pPr>
          </a:lstStyle>
          <a:p>
            <a:pPr lvl="0"/>
            <a:r>
              <a:rPr lang="ru-RU" noProof="0" smtClean="0"/>
              <a:t>Образец подзаголовка</a:t>
            </a:r>
            <a:endParaRPr lang="en-GB" noProof="0" dirty="0" smtClean="0"/>
          </a:p>
        </p:txBody>
      </p:sp>
    </p:spTree>
    <p:extLst>
      <p:ext uri="{BB962C8B-B14F-4D97-AF65-F5344CB8AC3E}">
        <p14:creationId xmlns:p14="http://schemas.microsoft.com/office/powerpoint/2010/main" val="2158116226"/>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blank" preserve="1">
  <p:cSld name="Empty">
    <p:spTree>
      <p:nvGrpSpPr>
        <p:cNvPr id="1" name=""/>
        <p:cNvGrpSpPr/>
        <p:nvPr/>
      </p:nvGrpSpPr>
      <p:grpSpPr>
        <a:xfrm>
          <a:off x="0" y="0"/>
          <a:ext cx="0" cy="0"/>
          <a:chOff x="0" y="0"/>
          <a:chExt cx="0" cy="0"/>
        </a:xfrm>
      </p:grpSpPr>
    </p:spTree>
    <p:extLst>
      <p:ext uri="{BB962C8B-B14F-4D97-AF65-F5344CB8AC3E}">
        <p14:creationId xmlns:p14="http://schemas.microsoft.com/office/powerpoint/2010/main" val="2147843588"/>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ru-RU" smtClean="0"/>
              <a:t>Образец заголовка</a:t>
            </a:r>
            <a:endParaRPr lang="en-GB" dirty="0"/>
          </a:p>
        </p:txBody>
      </p:sp>
      <p:sp>
        <p:nvSpPr>
          <p:cNvPr id="5" name="Table Placeholder 4"/>
          <p:cNvSpPr>
            <a:spLocks noGrp="1"/>
          </p:cNvSpPr>
          <p:nvPr>
            <p:ph type="tbl" sz="quarter" idx="11"/>
          </p:nvPr>
        </p:nvSpPr>
        <p:spPr>
          <a:xfrm>
            <a:off x="612000" y="1376772"/>
            <a:ext cx="8281175" cy="4860516"/>
          </a:xfrm>
        </p:spPr>
        <p:txBody>
          <a:bodyPr rtlCol="0">
            <a:noAutofit/>
          </a:bodyPr>
          <a:lstStyle>
            <a:lvl1pPr>
              <a:defRPr>
                <a:solidFill>
                  <a:schemeClr val="tx1"/>
                </a:solidFill>
              </a:defRPr>
            </a:lvl1pPr>
          </a:lstStyle>
          <a:p>
            <a:pPr lvl="0"/>
            <a:r>
              <a:rPr lang="en-US" noProof="0" smtClean="0"/>
              <a:t>Click icon to add table</a:t>
            </a:r>
            <a:endParaRPr lang="en-GB" noProof="0" dirty="0"/>
          </a:p>
        </p:txBody>
      </p:sp>
    </p:spTree>
    <p:extLst>
      <p:ext uri="{BB962C8B-B14F-4D97-AF65-F5344CB8AC3E}">
        <p14:creationId xmlns:p14="http://schemas.microsoft.com/office/powerpoint/2010/main" val="250455800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2 Contents">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ru-RU" noProof="0" smtClean="0"/>
              <a:t>Образец заголовка</a:t>
            </a:r>
            <a:endParaRPr lang="en-GB" dirty="0"/>
          </a:p>
        </p:txBody>
      </p:sp>
      <p:sp>
        <p:nvSpPr>
          <p:cNvPr id="6" name="Content Placeholder 5"/>
          <p:cNvSpPr>
            <a:spLocks noGrp="1"/>
          </p:cNvSpPr>
          <p:nvPr>
            <p:ph sz="quarter" idx="21"/>
          </p:nvPr>
        </p:nvSpPr>
        <p:spPr>
          <a:xfrm>
            <a:off x="612774" y="1376772"/>
            <a:ext cx="4032000" cy="4860516"/>
          </a:xfrm>
        </p:spPr>
        <p:txBody>
          <a:bodyPr/>
          <a:lstStyle>
            <a:lvl1pPr>
              <a:defRPr>
                <a:solidFill>
                  <a:schemeClr val="tx1">
                    <a:lumMod val="65000"/>
                    <a:lumOff val="35000"/>
                  </a:schemeClr>
                </a:solidFill>
              </a:defRPr>
            </a:lvl1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p:txBody>
      </p:sp>
      <p:sp>
        <p:nvSpPr>
          <p:cNvPr id="9" name="Content Placeholder 5"/>
          <p:cNvSpPr>
            <a:spLocks noGrp="1"/>
          </p:cNvSpPr>
          <p:nvPr>
            <p:ph sz="quarter" idx="22"/>
          </p:nvPr>
        </p:nvSpPr>
        <p:spPr>
          <a:xfrm>
            <a:off x="4860480" y="1376772"/>
            <a:ext cx="4032000" cy="4860516"/>
          </a:xfrm>
        </p:spPr>
        <p:txBody>
          <a:bodyPr/>
          <a:lstStyle>
            <a:lvl1pPr>
              <a:defRPr>
                <a:solidFill>
                  <a:schemeClr val="tx1">
                    <a:lumMod val="65000"/>
                    <a:lumOff val="35000"/>
                  </a:schemeClr>
                </a:solidFill>
              </a:defRPr>
            </a:lvl1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p:txBody>
      </p:sp>
    </p:spTree>
    <p:extLst>
      <p:ext uri="{BB962C8B-B14F-4D97-AF65-F5344CB8AC3E}">
        <p14:creationId xmlns:p14="http://schemas.microsoft.com/office/powerpoint/2010/main" val="1315977321"/>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p:cSld name="Title, Subtitle and Tab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ru-RU" smtClean="0"/>
              <a:t>Образец заголовка</a:t>
            </a:r>
            <a:endParaRPr lang="en-GB" dirty="0"/>
          </a:p>
        </p:txBody>
      </p:sp>
      <p:sp>
        <p:nvSpPr>
          <p:cNvPr id="5" name="Table Placeholder 4"/>
          <p:cNvSpPr>
            <a:spLocks noGrp="1"/>
          </p:cNvSpPr>
          <p:nvPr>
            <p:ph type="tbl" sz="quarter" idx="11"/>
          </p:nvPr>
        </p:nvSpPr>
        <p:spPr>
          <a:xfrm>
            <a:off x="612000" y="1825200"/>
            <a:ext cx="8281175" cy="4365288"/>
          </a:xfrm>
        </p:spPr>
        <p:txBody>
          <a:bodyPr rtlCol="0">
            <a:noAutofit/>
          </a:bodyPr>
          <a:lstStyle>
            <a:lvl1pPr>
              <a:defRPr>
                <a:solidFill>
                  <a:schemeClr val="tx1"/>
                </a:solidFill>
              </a:defRPr>
            </a:lvl1pPr>
          </a:lstStyle>
          <a:p>
            <a:pPr lvl="0"/>
            <a:r>
              <a:rPr lang="en-US" noProof="0" smtClean="0"/>
              <a:t>Click icon to add table</a:t>
            </a:r>
            <a:endParaRPr lang="en-GB" noProof="0" dirty="0"/>
          </a:p>
        </p:txBody>
      </p:sp>
      <p:sp>
        <p:nvSpPr>
          <p:cNvPr id="4" name="Rectangle 40"/>
          <p:cNvSpPr>
            <a:spLocks noGrp="1" noChangeArrowheads="1"/>
          </p:cNvSpPr>
          <p:nvPr>
            <p:ph type="subTitle" sz="quarter" idx="1"/>
          </p:nvPr>
        </p:nvSpPr>
        <p:spPr>
          <a:xfrm>
            <a:off x="612776" y="1376772"/>
            <a:ext cx="8280400" cy="396391"/>
          </a:xfrm>
          <a:prstGeom prst="rect">
            <a:avLst/>
          </a:prstGeom>
          <a:extLst>
            <a:ext uri="{91240B29-F687-4F45-9708-019B960494DF}">
              <a14:hiddenLine xmlns:a14="http://schemas.microsoft.com/office/drawing/2010/main" w="9525" algn="ctr">
                <a:solidFill>
                  <a:schemeClr val="tx1"/>
                </a:solidFill>
                <a:miter lim="800000"/>
                <a:headEnd/>
                <a:tailEnd/>
              </a14:hiddenLine>
            </a:ext>
          </a:extLst>
        </p:spPr>
        <p:txBody>
          <a:bodyPr>
            <a:noAutofit/>
          </a:bodyPr>
          <a:lstStyle>
            <a:lvl1pPr marL="0" indent="0">
              <a:spcBef>
                <a:spcPts val="600"/>
              </a:spcBef>
              <a:buFont typeface="Wingdings" pitchFamily="2" charset="2"/>
              <a:buNone/>
              <a:defRPr sz="2000" b="1">
                <a:solidFill>
                  <a:schemeClr val="tx1">
                    <a:lumMod val="65000"/>
                    <a:lumOff val="35000"/>
                  </a:schemeClr>
                </a:solidFill>
              </a:defRPr>
            </a:lvl1pPr>
          </a:lstStyle>
          <a:p>
            <a:pPr lvl="0"/>
            <a:r>
              <a:rPr lang="ru-RU" noProof="0" smtClean="0"/>
              <a:t>Образец подзаголовка</a:t>
            </a:r>
            <a:endParaRPr lang="en-GB" noProof="0" dirty="0" smtClean="0"/>
          </a:p>
        </p:txBody>
      </p:sp>
    </p:spTree>
    <p:extLst>
      <p:ext uri="{BB962C8B-B14F-4D97-AF65-F5344CB8AC3E}">
        <p14:creationId xmlns:p14="http://schemas.microsoft.com/office/powerpoint/2010/main" val="313268022"/>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p:cSld name="Title, Table and Content">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ru-RU" noProof="0" smtClean="0"/>
              <a:t>Образец заголовка</a:t>
            </a:r>
            <a:endParaRPr lang="en-GB" dirty="0"/>
          </a:p>
        </p:txBody>
      </p:sp>
      <p:sp>
        <p:nvSpPr>
          <p:cNvPr id="6" name="Content Placeholder 5"/>
          <p:cNvSpPr>
            <a:spLocks noGrp="1"/>
          </p:cNvSpPr>
          <p:nvPr>
            <p:ph sz="quarter" idx="16"/>
          </p:nvPr>
        </p:nvSpPr>
        <p:spPr>
          <a:xfrm>
            <a:off x="612774" y="3744000"/>
            <a:ext cx="8280401" cy="2493288"/>
          </a:xfrm>
        </p:spPr>
        <p:txBody>
          <a:bodyPr/>
          <a:lstStyle>
            <a:lvl1pPr>
              <a:defRPr>
                <a:solidFill>
                  <a:schemeClr val="tx1">
                    <a:lumMod val="65000"/>
                    <a:lumOff val="35000"/>
                  </a:schemeClr>
                </a:solidFill>
              </a:defRPr>
            </a:lvl1pPr>
            <a:lvl2pPr>
              <a:defRPr>
                <a:solidFill>
                  <a:schemeClr val="tx1">
                    <a:lumMod val="65000"/>
                    <a:lumOff val="35000"/>
                  </a:schemeClr>
                </a:solidFill>
              </a:defRPr>
            </a:lvl2pPr>
            <a:lvl3pPr>
              <a:defRPr>
                <a:solidFill>
                  <a:schemeClr val="tx1">
                    <a:lumMod val="65000"/>
                    <a:lumOff val="35000"/>
                  </a:schemeClr>
                </a:solidFill>
              </a:defRPr>
            </a:lvl3pPr>
            <a:lvl4pPr>
              <a:defRPr>
                <a:solidFill>
                  <a:schemeClr val="tx1">
                    <a:lumMod val="65000"/>
                    <a:lumOff val="35000"/>
                  </a:schemeClr>
                </a:solidFill>
              </a:defRPr>
            </a:lvl4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p:txBody>
      </p:sp>
      <p:sp>
        <p:nvSpPr>
          <p:cNvPr id="7" name="Table Placeholder 2"/>
          <p:cNvSpPr>
            <a:spLocks noGrp="1"/>
          </p:cNvSpPr>
          <p:nvPr>
            <p:ph type="tbl" sz="quarter" idx="18"/>
          </p:nvPr>
        </p:nvSpPr>
        <p:spPr>
          <a:xfrm>
            <a:off x="611188" y="1376772"/>
            <a:ext cx="8281987" cy="2268537"/>
          </a:xfrm>
        </p:spPr>
        <p:txBody>
          <a:bodyPr rtlCol="0">
            <a:noAutofit/>
          </a:bodyPr>
          <a:lstStyle>
            <a:lvl1pPr>
              <a:defRPr sz="1800">
                <a:solidFill>
                  <a:schemeClr val="tx1"/>
                </a:solidFill>
              </a:defRPr>
            </a:lvl1pPr>
          </a:lstStyle>
          <a:p>
            <a:pPr lvl="0"/>
            <a:r>
              <a:rPr lang="en-US" noProof="0" smtClean="0"/>
              <a:t>Click icon to add table</a:t>
            </a:r>
            <a:endParaRPr lang="en-GB" noProof="0" dirty="0"/>
          </a:p>
        </p:txBody>
      </p:sp>
    </p:spTree>
    <p:extLst>
      <p:ext uri="{BB962C8B-B14F-4D97-AF65-F5344CB8AC3E}">
        <p14:creationId xmlns:p14="http://schemas.microsoft.com/office/powerpoint/2010/main" val="2668079942"/>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p:cSld name="Title, Subtitle, Table and Content">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ru-RU" noProof="0" smtClean="0"/>
              <a:t>Образец заголовка</a:t>
            </a:r>
            <a:endParaRPr lang="en-GB" dirty="0"/>
          </a:p>
        </p:txBody>
      </p:sp>
      <p:sp>
        <p:nvSpPr>
          <p:cNvPr id="6" name="Content Placeholder 5"/>
          <p:cNvSpPr>
            <a:spLocks noGrp="1"/>
          </p:cNvSpPr>
          <p:nvPr>
            <p:ph sz="quarter" idx="16"/>
          </p:nvPr>
        </p:nvSpPr>
        <p:spPr>
          <a:xfrm>
            <a:off x="612774" y="3744000"/>
            <a:ext cx="8280401" cy="2493288"/>
          </a:xfrm>
        </p:spPr>
        <p:txBody>
          <a:bodyPr/>
          <a:lstStyle>
            <a:lvl1pPr>
              <a:defRPr>
                <a:solidFill>
                  <a:schemeClr val="tx1">
                    <a:lumMod val="65000"/>
                    <a:lumOff val="35000"/>
                  </a:schemeClr>
                </a:solidFill>
              </a:defRPr>
            </a:lvl1pPr>
            <a:lvl2pPr>
              <a:defRPr>
                <a:solidFill>
                  <a:schemeClr val="tx1">
                    <a:lumMod val="65000"/>
                    <a:lumOff val="35000"/>
                  </a:schemeClr>
                </a:solidFill>
              </a:defRPr>
            </a:lvl2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p:txBody>
      </p:sp>
      <p:sp>
        <p:nvSpPr>
          <p:cNvPr id="7" name="Table Placeholder 2"/>
          <p:cNvSpPr>
            <a:spLocks noGrp="1"/>
          </p:cNvSpPr>
          <p:nvPr>
            <p:ph type="tbl" sz="quarter" idx="18"/>
          </p:nvPr>
        </p:nvSpPr>
        <p:spPr>
          <a:xfrm>
            <a:off x="611188" y="1825200"/>
            <a:ext cx="8281987" cy="1763712"/>
          </a:xfrm>
        </p:spPr>
        <p:txBody>
          <a:bodyPr rtlCol="0">
            <a:noAutofit/>
          </a:bodyPr>
          <a:lstStyle>
            <a:lvl1pPr>
              <a:defRPr sz="1800">
                <a:solidFill>
                  <a:schemeClr val="tx1"/>
                </a:solidFill>
              </a:defRPr>
            </a:lvl1pPr>
          </a:lstStyle>
          <a:p>
            <a:pPr lvl="0"/>
            <a:r>
              <a:rPr lang="en-US" noProof="0" smtClean="0"/>
              <a:t>Click icon to add table</a:t>
            </a:r>
            <a:endParaRPr lang="en-GB" noProof="0" dirty="0"/>
          </a:p>
        </p:txBody>
      </p:sp>
      <p:sp>
        <p:nvSpPr>
          <p:cNvPr id="5" name="Rectangle 40"/>
          <p:cNvSpPr>
            <a:spLocks noGrp="1" noChangeArrowheads="1"/>
          </p:cNvSpPr>
          <p:nvPr>
            <p:ph type="subTitle" sz="quarter" idx="1"/>
          </p:nvPr>
        </p:nvSpPr>
        <p:spPr>
          <a:xfrm>
            <a:off x="612776" y="1376772"/>
            <a:ext cx="8280400" cy="396391"/>
          </a:xfrm>
          <a:prstGeom prst="rect">
            <a:avLst/>
          </a:prstGeom>
          <a:extLst>
            <a:ext uri="{91240B29-F687-4F45-9708-019B960494DF}">
              <a14:hiddenLine xmlns:a14="http://schemas.microsoft.com/office/drawing/2010/main" w="9525" algn="ctr">
                <a:solidFill>
                  <a:schemeClr val="tx1"/>
                </a:solidFill>
                <a:miter lim="800000"/>
                <a:headEnd/>
                <a:tailEnd/>
              </a14:hiddenLine>
            </a:ext>
          </a:extLst>
        </p:spPr>
        <p:txBody>
          <a:bodyPr>
            <a:noAutofit/>
          </a:bodyPr>
          <a:lstStyle>
            <a:lvl1pPr marL="0" indent="0">
              <a:spcBef>
                <a:spcPts val="600"/>
              </a:spcBef>
              <a:buFont typeface="Wingdings" pitchFamily="2" charset="2"/>
              <a:buNone/>
              <a:defRPr sz="2000" b="1">
                <a:solidFill>
                  <a:schemeClr val="tx1">
                    <a:lumMod val="65000"/>
                    <a:lumOff val="35000"/>
                  </a:schemeClr>
                </a:solidFill>
              </a:defRPr>
            </a:lvl1pPr>
          </a:lstStyle>
          <a:p>
            <a:pPr lvl="0"/>
            <a:r>
              <a:rPr lang="ru-RU" noProof="0" smtClean="0"/>
              <a:t>Образец подзаголовка</a:t>
            </a:r>
            <a:endParaRPr lang="en-GB" noProof="0" dirty="0" smtClean="0"/>
          </a:p>
        </p:txBody>
      </p:sp>
    </p:spTree>
    <p:extLst>
      <p:ext uri="{BB962C8B-B14F-4D97-AF65-F5344CB8AC3E}">
        <p14:creationId xmlns:p14="http://schemas.microsoft.com/office/powerpoint/2010/main" val="3574012024"/>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p:cSld name="Title, Content and Tab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ru-RU" smtClean="0"/>
              <a:t>Образец заголовка</a:t>
            </a:r>
            <a:endParaRPr lang="en-GB" dirty="0"/>
          </a:p>
        </p:txBody>
      </p:sp>
      <p:sp>
        <p:nvSpPr>
          <p:cNvPr id="3" name="Content Placeholder 5"/>
          <p:cNvSpPr>
            <a:spLocks noGrp="1"/>
          </p:cNvSpPr>
          <p:nvPr>
            <p:ph sz="quarter" idx="16"/>
          </p:nvPr>
        </p:nvSpPr>
        <p:spPr>
          <a:xfrm>
            <a:off x="612774" y="1376772"/>
            <a:ext cx="8280401" cy="2268599"/>
          </a:xfrm>
        </p:spPr>
        <p:txBody>
          <a:bodyPr/>
          <a:lstStyle>
            <a:lvl1pPr>
              <a:defRPr>
                <a:solidFill>
                  <a:schemeClr val="tx1">
                    <a:lumMod val="65000"/>
                    <a:lumOff val="35000"/>
                  </a:schemeClr>
                </a:solidFill>
              </a:defRPr>
            </a:lvl1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p:txBody>
      </p:sp>
      <p:sp>
        <p:nvSpPr>
          <p:cNvPr id="5" name="Table Placeholder 2"/>
          <p:cNvSpPr>
            <a:spLocks noGrp="1"/>
          </p:cNvSpPr>
          <p:nvPr>
            <p:ph type="tbl" sz="quarter" idx="18"/>
          </p:nvPr>
        </p:nvSpPr>
        <p:spPr>
          <a:xfrm>
            <a:off x="611188" y="3744000"/>
            <a:ext cx="8281987" cy="2493288"/>
          </a:xfrm>
        </p:spPr>
        <p:txBody>
          <a:bodyPr rtlCol="0">
            <a:noAutofit/>
          </a:bodyPr>
          <a:lstStyle>
            <a:lvl1pPr>
              <a:defRPr sz="1800">
                <a:solidFill>
                  <a:schemeClr val="tx1"/>
                </a:solidFill>
              </a:defRPr>
            </a:lvl1pPr>
          </a:lstStyle>
          <a:p>
            <a:pPr lvl="0"/>
            <a:r>
              <a:rPr lang="en-US" noProof="0" smtClean="0"/>
              <a:t>Click icon to add table</a:t>
            </a:r>
            <a:endParaRPr lang="en-GB" noProof="0" dirty="0"/>
          </a:p>
        </p:txBody>
      </p:sp>
    </p:spTree>
    <p:extLst>
      <p:ext uri="{BB962C8B-B14F-4D97-AF65-F5344CB8AC3E}">
        <p14:creationId xmlns:p14="http://schemas.microsoft.com/office/powerpoint/2010/main" val="1805611039"/>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p:cSld name="Title, Subtitle, Content and Tab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ru-RU" smtClean="0"/>
              <a:t>Образец заголовка</a:t>
            </a:r>
            <a:endParaRPr lang="en-GB" dirty="0"/>
          </a:p>
        </p:txBody>
      </p:sp>
      <p:sp>
        <p:nvSpPr>
          <p:cNvPr id="3" name="Content Placeholder 5"/>
          <p:cNvSpPr>
            <a:spLocks noGrp="1"/>
          </p:cNvSpPr>
          <p:nvPr>
            <p:ph sz="quarter" idx="16"/>
          </p:nvPr>
        </p:nvSpPr>
        <p:spPr>
          <a:xfrm>
            <a:off x="612774" y="1825200"/>
            <a:ext cx="8280401" cy="1764121"/>
          </a:xfrm>
        </p:spPr>
        <p:txBody>
          <a:bodyPr/>
          <a:lstStyle>
            <a:lvl1pPr>
              <a:defRPr>
                <a:solidFill>
                  <a:schemeClr val="tx1">
                    <a:lumMod val="65000"/>
                    <a:lumOff val="35000"/>
                  </a:schemeClr>
                </a:solidFill>
              </a:defRPr>
            </a:lvl1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p:txBody>
      </p:sp>
      <p:sp>
        <p:nvSpPr>
          <p:cNvPr id="5" name="Table Placeholder 2"/>
          <p:cNvSpPr>
            <a:spLocks noGrp="1"/>
          </p:cNvSpPr>
          <p:nvPr>
            <p:ph type="tbl" sz="quarter" idx="18"/>
          </p:nvPr>
        </p:nvSpPr>
        <p:spPr>
          <a:xfrm>
            <a:off x="611188" y="3744000"/>
            <a:ext cx="8281987" cy="2493288"/>
          </a:xfrm>
        </p:spPr>
        <p:txBody>
          <a:bodyPr rtlCol="0">
            <a:noAutofit/>
          </a:bodyPr>
          <a:lstStyle>
            <a:lvl1pPr>
              <a:defRPr sz="1800">
                <a:solidFill>
                  <a:schemeClr val="tx1"/>
                </a:solidFill>
              </a:defRPr>
            </a:lvl1pPr>
          </a:lstStyle>
          <a:p>
            <a:pPr lvl="0"/>
            <a:r>
              <a:rPr lang="en-US" noProof="0" smtClean="0"/>
              <a:t>Click icon to add table</a:t>
            </a:r>
            <a:endParaRPr lang="en-GB" noProof="0" dirty="0"/>
          </a:p>
        </p:txBody>
      </p:sp>
      <p:sp>
        <p:nvSpPr>
          <p:cNvPr id="6" name="Rectangle 40"/>
          <p:cNvSpPr>
            <a:spLocks noGrp="1" noChangeArrowheads="1"/>
          </p:cNvSpPr>
          <p:nvPr>
            <p:ph type="subTitle" sz="quarter" idx="1"/>
          </p:nvPr>
        </p:nvSpPr>
        <p:spPr>
          <a:xfrm>
            <a:off x="612776" y="1376772"/>
            <a:ext cx="8280400" cy="396391"/>
          </a:xfrm>
          <a:prstGeom prst="rect">
            <a:avLst/>
          </a:prstGeom>
          <a:extLst>
            <a:ext uri="{91240B29-F687-4F45-9708-019B960494DF}">
              <a14:hiddenLine xmlns:a14="http://schemas.microsoft.com/office/drawing/2010/main" w="9525" algn="ctr">
                <a:solidFill>
                  <a:schemeClr val="tx1"/>
                </a:solidFill>
                <a:miter lim="800000"/>
                <a:headEnd/>
                <a:tailEnd/>
              </a14:hiddenLine>
            </a:ext>
          </a:extLst>
        </p:spPr>
        <p:txBody>
          <a:bodyPr>
            <a:noAutofit/>
          </a:bodyPr>
          <a:lstStyle>
            <a:lvl1pPr marL="0" indent="0">
              <a:spcBef>
                <a:spcPts val="600"/>
              </a:spcBef>
              <a:buFont typeface="Wingdings" pitchFamily="2" charset="2"/>
              <a:buNone/>
              <a:defRPr sz="2000" b="1">
                <a:solidFill>
                  <a:schemeClr val="tx1">
                    <a:lumMod val="65000"/>
                    <a:lumOff val="35000"/>
                  </a:schemeClr>
                </a:solidFill>
              </a:defRPr>
            </a:lvl1pPr>
          </a:lstStyle>
          <a:p>
            <a:pPr lvl="0"/>
            <a:r>
              <a:rPr lang="ru-RU" noProof="0" smtClean="0"/>
              <a:t>Образец подзаголовка</a:t>
            </a:r>
            <a:endParaRPr lang="en-GB" noProof="0" dirty="0" smtClean="0"/>
          </a:p>
        </p:txBody>
      </p:sp>
    </p:spTree>
    <p:extLst>
      <p:ext uri="{BB962C8B-B14F-4D97-AF65-F5344CB8AC3E}">
        <p14:creationId xmlns:p14="http://schemas.microsoft.com/office/powerpoint/2010/main" val="1550872343"/>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p:cSld name="Title and Two Content">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ru-RU" noProof="0" smtClean="0"/>
              <a:t>Образец заголовка</a:t>
            </a:r>
            <a:endParaRPr lang="en-GB" dirty="0"/>
          </a:p>
        </p:txBody>
      </p:sp>
      <p:sp>
        <p:nvSpPr>
          <p:cNvPr id="6" name="Content Placeholder 5"/>
          <p:cNvSpPr>
            <a:spLocks noGrp="1"/>
          </p:cNvSpPr>
          <p:nvPr>
            <p:ph sz="quarter" idx="16"/>
          </p:nvPr>
        </p:nvSpPr>
        <p:spPr>
          <a:xfrm>
            <a:off x="612774" y="3744000"/>
            <a:ext cx="8280401" cy="2493288"/>
          </a:xfrm>
        </p:spPr>
        <p:txBody>
          <a:bodyPr/>
          <a:lstStyle>
            <a:lvl1pPr>
              <a:defRPr>
                <a:solidFill>
                  <a:schemeClr val="tx1">
                    <a:lumMod val="65000"/>
                    <a:lumOff val="35000"/>
                  </a:schemeClr>
                </a:solidFill>
              </a:defRPr>
            </a:lvl1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p:txBody>
      </p:sp>
      <p:sp>
        <p:nvSpPr>
          <p:cNvPr id="5" name="Content Placeholder 5"/>
          <p:cNvSpPr>
            <a:spLocks noGrp="1"/>
          </p:cNvSpPr>
          <p:nvPr>
            <p:ph sz="quarter" idx="17"/>
          </p:nvPr>
        </p:nvSpPr>
        <p:spPr>
          <a:xfrm>
            <a:off x="612774" y="1376772"/>
            <a:ext cx="8280401" cy="2269812"/>
          </a:xfrm>
        </p:spPr>
        <p:txBody>
          <a:bodyPr/>
          <a:lstStyle>
            <a:lvl1pPr>
              <a:defRPr>
                <a:solidFill>
                  <a:schemeClr val="tx1">
                    <a:lumMod val="65000"/>
                    <a:lumOff val="35000"/>
                  </a:schemeClr>
                </a:solidFill>
              </a:defRPr>
            </a:lvl1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p:txBody>
      </p:sp>
    </p:spTree>
    <p:extLst>
      <p:ext uri="{BB962C8B-B14F-4D97-AF65-F5344CB8AC3E}">
        <p14:creationId xmlns:p14="http://schemas.microsoft.com/office/powerpoint/2010/main" val="2712374354"/>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p:cSld name="Title, Subtitle and Two Content">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ru-RU" noProof="0" smtClean="0"/>
              <a:t>Образец заголовка</a:t>
            </a:r>
            <a:endParaRPr lang="en-GB" dirty="0"/>
          </a:p>
        </p:txBody>
      </p:sp>
      <p:sp>
        <p:nvSpPr>
          <p:cNvPr id="6" name="Content Placeholder 5"/>
          <p:cNvSpPr>
            <a:spLocks noGrp="1"/>
          </p:cNvSpPr>
          <p:nvPr>
            <p:ph sz="quarter" idx="16"/>
          </p:nvPr>
        </p:nvSpPr>
        <p:spPr>
          <a:xfrm>
            <a:off x="612774" y="3744000"/>
            <a:ext cx="8280401" cy="2493288"/>
          </a:xfrm>
        </p:spPr>
        <p:txBody>
          <a:bodyPr/>
          <a:lstStyle>
            <a:lvl1pPr>
              <a:defRPr>
                <a:solidFill>
                  <a:schemeClr val="tx1">
                    <a:lumMod val="65000"/>
                    <a:lumOff val="35000"/>
                  </a:schemeClr>
                </a:solidFill>
              </a:defRPr>
            </a:lvl1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p:txBody>
      </p:sp>
      <p:sp>
        <p:nvSpPr>
          <p:cNvPr id="5" name="Content Placeholder 5"/>
          <p:cNvSpPr>
            <a:spLocks noGrp="1"/>
          </p:cNvSpPr>
          <p:nvPr>
            <p:ph sz="quarter" idx="17"/>
          </p:nvPr>
        </p:nvSpPr>
        <p:spPr>
          <a:xfrm>
            <a:off x="612774" y="1825200"/>
            <a:ext cx="8280401" cy="1763774"/>
          </a:xfrm>
        </p:spPr>
        <p:txBody>
          <a:bodyPr/>
          <a:lstStyle>
            <a:lvl1pPr>
              <a:defRPr>
                <a:solidFill>
                  <a:schemeClr val="tx1">
                    <a:lumMod val="65000"/>
                    <a:lumOff val="35000"/>
                  </a:schemeClr>
                </a:solidFill>
              </a:defRPr>
            </a:lvl1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p:txBody>
      </p:sp>
      <p:sp>
        <p:nvSpPr>
          <p:cNvPr id="7" name="Rectangle 40"/>
          <p:cNvSpPr>
            <a:spLocks noGrp="1" noChangeArrowheads="1"/>
          </p:cNvSpPr>
          <p:nvPr>
            <p:ph type="subTitle" sz="quarter" idx="1"/>
          </p:nvPr>
        </p:nvSpPr>
        <p:spPr>
          <a:xfrm>
            <a:off x="612776" y="1376772"/>
            <a:ext cx="8280400" cy="396391"/>
          </a:xfrm>
          <a:prstGeom prst="rect">
            <a:avLst/>
          </a:prstGeom>
          <a:extLst>
            <a:ext uri="{91240B29-F687-4F45-9708-019B960494DF}">
              <a14:hiddenLine xmlns:a14="http://schemas.microsoft.com/office/drawing/2010/main" w="9525" algn="ctr">
                <a:solidFill>
                  <a:schemeClr val="tx1"/>
                </a:solidFill>
                <a:miter lim="800000"/>
                <a:headEnd/>
                <a:tailEnd/>
              </a14:hiddenLine>
            </a:ext>
          </a:extLst>
        </p:spPr>
        <p:txBody>
          <a:bodyPr>
            <a:noAutofit/>
          </a:bodyPr>
          <a:lstStyle>
            <a:lvl1pPr marL="0" indent="0">
              <a:spcBef>
                <a:spcPts val="600"/>
              </a:spcBef>
              <a:buFont typeface="Wingdings" pitchFamily="2" charset="2"/>
              <a:buNone/>
              <a:defRPr sz="2000" b="1">
                <a:solidFill>
                  <a:schemeClr val="tx1">
                    <a:lumMod val="65000"/>
                    <a:lumOff val="35000"/>
                  </a:schemeClr>
                </a:solidFill>
              </a:defRPr>
            </a:lvl1pPr>
          </a:lstStyle>
          <a:p>
            <a:pPr lvl="0"/>
            <a:r>
              <a:rPr lang="ru-RU" noProof="0" smtClean="0"/>
              <a:t>Образец подзаголовка</a:t>
            </a:r>
            <a:endParaRPr lang="en-GB" noProof="0" dirty="0" smtClean="0"/>
          </a:p>
        </p:txBody>
      </p:sp>
    </p:spTree>
    <p:extLst>
      <p:ext uri="{BB962C8B-B14F-4D97-AF65-F5344CB8AC3E}">
        <p14:creationId xmlns:p14="http://schemas.microsoft.com/office/powerpoint/2010/main" val="520053600"/>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cSld name="1_Chapter divider">
    <p:spTree>
      <p:nvGrpSpPr>
        <p:cNvPr id="1" name=""/>
        <p:cNvGrpSpPr/>
        <p:nvPr/>
      </p:nvGrpSpPr>
      <p:grpSpPr>
        <a:xfrm>
          <a:off x="0" y="0"/>
          <a:ext cx="0" cy="0"/>
          <a:chOff x="0" y="0"/>
          <a:chExt cx="0" cy="0"/>
        </a:xfrm>
      </p:grpSpPr>
      <p:pic>
        <p:nvPicPr>
          <p:cNvPr id="4" name="Picture 7" descr="Airy-grey_page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218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12" name="Rectangle 40"/>
          <p:cNvSpPr>
            <a:spLocks noGrp="1" noChangeArrowheads="1"/>
          </p:cNvSpPr>
          <p:nvPr>
            <p:ph type="subTitle" sz="quarter" idx="1"/>
          </p:nvPr>
        </p:nvSpPr>
        <p:spPr>
          <a:xfrm>
            <a:off x="612776" y="3609975"/>
            <a:ext cx="7451724" cy="369332"/>
          </a:xfrm>
          <a:prstGeom prst="rect">
            <a:avLst/>
          </a:prstGeom>
          <a:extLst>
            <a:ext uri="{91240B29-F687-4F45-9708-019B960494DF}">
              <a14:hiddenLine xmlns:a14="http://schemas.microsoft.com/office/drawing/2010/main" w="9525" algn="ctr">
                <a:solidFill>
                  <a:schemeClr val="tx1"/>
                </a:solidFill>
                <a:miter lim="800000"/>
                <a:headEnd/>
                <a:tailEnd/>
              </a14:hiddenLine>
            </a:ext>
          </a:extLst>
        </p:spPr>
        <p:txBody>
          <a:bodyPr>
            <a:spAutoFit/>
          </a:bodyPr>
          <a:lstStyle>
            <a:lvl1pPr marL="0" indent="0">
              <a:spcBef>
                <a:spcPct val="20000"/>
              </a:spcBef>
              <a:buFont typeface="Wingdings" pitchFamily="2" charset="2"/>
              <a:buNone/>
              <a:defRPr sz="2400">
                <a:solidFill>
                  <a:schemeClr val="bg2"/>
                </a:solidFill>
              </a:defRPr>
            </a:lvl1pPr>
          </a:lstStyle>
          <a:p>
            <a:pPr lvl="0"/>
            <a:r>
              <a:rPr lang="en-US" noProof="0" smtClean="0"/>
              <a:t>Click to edit Master subtitle style</a:t>
            </a:r>
            <a:endParaRPr lang="en-GB" noProof="0" dirty="0" smtClean="0"/>
          </a:p>
        </p:txBody>
      </p:sp>
      <p:sp>
        <p:nvSpPr>
          <p:cNvPr id="3" name="Title 2"/>
          <p:cNvSpPr>
            <a:spLocks noGrp="1"/>
          </p:cNvSpPr>
          <p:nvPr>
            <p:ph type="title"/>
          </p:nvPr>
        </p:nvSpPr>
        <p:spPr>
          <a:xfrm>
            <a:off x="612774" y="2871116"/>
            <a:ext cx="7451725" cy="430887"/>
          </a:xfrm>
        </p:spPr>
        <p:txBody>
          <a:bodyPr/>
          <a:lstStyle>
            <a:lvl1pPr>
              <a:defRPr sz="2800"/>
            </a:lvl1pPr>
          </a:lstStyle>
          <a:p>
            <a:r>
              <a:rPr lang="en-US" noProof="0" smtClean="0"/>
              <a:t>Click to edit Master title style</a:t>
            </a:r>
            <a:endParaRPr lang="en-GB" dirty="0"/>
          </a:p>
        </p:txBody>
      </p:sp>
    </p:spTree>
    <p:extLst>
      <p:ext uri="{BB962C8B-B14F-4D97-AF65-F5344CB8AC3E}">
        <p14:creationId xmlns:p14="http://schemas.microsoft.com/office/powerpoint/2010/main" val="838363810"/>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Content Placeholder 2"/>
          <p:cNvSpPr>
            <a:spLocks noGrp="1"/>
          </p:cNvSpPr>
          <p:nvPr>
            <p:ph idx="1"/>
          </p:nvPr>
        </p:nvSpPr>
        <p:spPr>
          <a:xfrm>
            <a:off x="457200" y="1412875"/>
            <a:ext cx="8094663" cy="4713288"/>
          </a:xfrm>
        </p:spPr>
        <p:txBody>
          <a:bodyPr/>
          <a:lstStyle>
            <a:lvl2pPr>
              <a:defRPr/>
            </a:lvl2pPr>
            <a:lvl3pPr>
              <a:defRPr/>
            </a:lvl3pPr>
            <a:lvl4pPr>
              <a:defRPr/>
            </a:lvl4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4" name="Footer Placeholder 4"/>
          <p:cNvSpPr>
            <a:spLocks noGrp="1"/>
          </p:cNvSpPr>
          <p:nvPr>
            <p:ph type="ftr" sz="quarter" idx="10"/>
          </p:nvPr>
        </p:nvSpPr>
        <p:spPr>
          <a:xfrm>
            <a:off x="1331913" y="6453188"/>
            <a:ext cx="6048375" cy="268287"/>
          </a:xfrm>
          <a:prstGeom prst="rect">
            <a:avLst/>
          </a:prstGeom>
        </p:spPr>
        <p:txBody>
          <a:bodyPr/>
          <a:lstStyle>
            <a:lvl1pPr defTabSz="457200" eaLnBrk="1" fontAlgn="base" hangingPunct="1">
              <a:spcBef>
                <a:spcPct val="0"/>
              </a:spcBef>
              <a:spcAft>
                <a:spcPct val="0"/>
              </a:spcAft>
              <a:defRPr>
                <a:solidFill>
                  <a:srgbClr val="000000"/>
                </a:solidFill>
                <a:latin typeface="Arial" charset="0"/>
                <a:ea typeface="ヒラギノ角ゴ Pro W3" charset="-128"/>
              </a:defRPr>
            </a:lvl1pPr>
          </a:lstStyle>
          <a:p>
            <a:pPr>
              <a:defRPr/>
            </a:pPr>
            <a:endParaRPr lang="en-US"/>
          </a:p>
        </p:txBody>
      </p:sp>
      <p:sp>
        <p:nvSpPr>
          <p:cNvPr id="5" name="Slide Number Placeholder 5"/>
          <p:cNvSpPr>
            <a:spLocks noGrp="1"/>
          </p:cNvSpPr>
          <p:nvPr>
            <p:ph type="sldNum" sz="quarter" idx="11"/>
          </p:nvPr>
        </p:nvSpPr>
        <p:spPr>
          <a:xfrm>
            <a:off x="250825" y="6461125"/>
            <a:ext cx="400050" cy="285750"/>
          </a:xfrm>
          <a:prstGeom prst="rect">
            <a:avLst/>
          </a:prstGeom>
        </p:spPr>
        <p:txBody>
          <a:bodyPr/>
          <a:lstStyle>
            <a:lvl1pPr defTabSz="457200" eaLnBrk="1" fontAlgn="base" hangingPunct="1">
              <a:spcBef>
                <a:spcPct val="0"/>
              </a:spcBef>
              <a:spcAft>
                <a:spcPct val="0"/>
              </a:spcAft>
              <a:defRPr>
                <a:solidFill>
                  <a:srgbClr val="000000"/>
                </a:solidFill>
                <a:latin typeface="Arial" charset="0"/>
                <a:ea typeface="ヒラギノ角ゴ Pro W3" charset="-128"/>
              </a:defRPr>
            </a:lvl1pPr>
          </a:lstStyle>
          <a:p>
            <a:pPr>
              <a:defRPr/>
            </a:pPr>
            <a:fld id="{F78BF60F-609A-4259-95B5-D28008F180C4}" type="slidenum">
              <a:rPr lang="en-US"/>
              <a:pPr>
                <a:defRPr/>
              </a:pPr>
              <a:t>‹#›</a:t>
            </a:fld>
            <a:endParaRPr lang="en-US"/>
          </a:p>
        </p:txBody>
      </p:sp>
    </p:spTree>
    <p:extLst>
      <p:ext uri="{BB962C8B-B14F-4D97-AF65-F5344CB8AC3E}">
        <p14:creationId xmlns:p14="http://schemas.microsoft.com/office/powerpoint/2010/main" val="142827726"/>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Title 1"/>
          <p:cNvSpPr>
            <a:spLocks noGrp="1"/>
          </p:cNvSpPr>
          <p:nvPr>
            <p:ph type="ctrTitle"/>
          </p:nvPr>
        </p:nvSpPr>
        <p:spPr>
          <a:xfrm>
            <a:off x="866442" y="1447801"/>
            <a:ext cx="6620968" cy="3329581"/>
          </a:xfrm>
        </p:spPr>
        <p:txBody>
          <a:bodyPr anchor="b"/>
          <a:lstStyle>
            <a:lvl1pPr>
              <a:defRPr sz="7200"/>
            </a:lvl1pPr>
          </a:lstStyle>
          <a:p>
            <a:r>
              <a:rPr lang="ru-RU" smtClean="0"/>
              <a:t>Образец заголовка</a:t>
            </a:r>
            <a:endParaRPr lang="en-US" dirty="0"/>
          </a:p>
        </p:txBody>
      </p:sp>
      <p:sp>
        <p:nvSpPr>
          <p:cNvPr id="3" name="Subtitle 2"/>
          <p:cNvSpPr>
            <a:spLocks noGrp="1"/>
          </p:cNvSpPr>
          <p:nvPr>
            <p:ph type="subTitle" idx="1"/>
          </p:nvPr>
        </p:nvSpPr>
        <p:spPr>
          <a:xfrm>
            <a:off x="866442" y="4777380"/>
            <a:ext cx="6620968" cy="861420"/>
          </a:xfrm>
        </p:spPr>
        <p:txBody>
          <a:bodyPr/>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dirty="0"/>
          </a:p>
        </p:txBody>
      </p:sp>
      <p:sp>
        <p:nvSpPr>
          <p:cNvPr id="4" name="Date Placeholder 3"/>
          <p:cNvSpPr>
            <a:spLocks noGrp="1"/>
          </p:cNvSpPr>
          <p:nvPr>
            <p:ph type="dt" sz="half" idx="10"/>
          </p:nvPr>
        </p:nvSpPr>
        <p:spPr/>
        <p:txBody>
          <a:bodyPr/>
          <a:lstStyle>
            <a:lvl1pPr>
              <a:defRPr/>
            </a:lvl1pPr>
          </a:lstStyle>
          <a:p>
            <a:pPr>
              <a:defRPr/>
            </a:pPr>
            <a:endParaRPr lang="ru-RU"/>
          </a:p>
        </p:txBody>
      </p:sp>
      <p:sp>
        <p:nvSpPr>
          <p:cNvPr id="5" name="Footer Placeholder 4"/>
          <p:cNvSpPr>
            <a:spLocks noGrp="1"/>
          </p:cNvSpPr>
          <p:nvPr>
            <p:ph type="ftr" sz="quarter" idx="11"/>
          </p:nvPr>
        </p:nvSpPr>
        <p:spPr/>
        <p:txBody>
          <a:bodyPr/>
          <a:lstStyle>
            <a:lvl1pPr>
              <a:defRPr/>
            </a:lvl1pPr>
          </a:lstStyle>
          <a:p>
            <a:pPr>
              <a:defRPr/>
            </a:pPr>
            <a:endParaRPr lang="ru-RU"/>
          </a:p>
        </p:txBody>
      </p:sp>
      <p:sp>
        <p:nvSpPr>
          <p:cNvPr id="6" name="Slide Number Placeholder 5"/>
          <p:cNvSpPr>
            <a:spLocks noGrp="1"/>
          </p:cNvSpPr>
          <p:nvPr>
            <p:ph type="sldNum" sz="quarter" idx="12"/>
          </p:nvPr>
        </p:nvSpPr>
        <p:spPr/>
        <p:txBody>
          <a:bodyPr/>
          <a:lstStyle>
            <a:lvl1pPr>
              <a:defRPr/>
            </a:lvl1pPr>
          </a:lstStyle>
          <a:p>
            <a:pPr>
              <a:defRPr/>
            </a:pPr>
            <a:fld id="{7A6CA7DB-A58E-4F0E-821E-6CA4615ECA99}" type="slidenum">
              <a:rPr lang="ru-RU"/>
              <a:pPr>
                <a:defRPr/>
              </a:pPr>
              <a:t>‹#›</a:t>
            </a:fld>
            <a:endParaRPr lang="ru-RU"/>
          </a:p>
        </p:txBody>
      </p:sp>
    </p:spTree>
    <p:extLst>
      <p:ext uri="{BB962C8B-B14F-4D97-AF65-F5344CB8AC3E}">
        <p14:creationId xmlns:p14="http://schemas.microsoft.com/office/powerpoint/2010/main" val="114798041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Sub-Headline + 2 Contents">
    <p:spTree>
      <p:nvGrpSpPr>
        <p:cNvPr id="1" name=""/>
        <p:cNvGrpSpPr/>
        <p:nvPr/>
      </p:nvGrpSpPr>
      <p:grpSpPr>
        <a:xfrm>
          <a:off x="0" y="0"/>
          <a:ext cx="0" cy="0"/>
          <a:chOff x="0" y="0"/>
          <a:chExt cx="0" cy="0"/>
        </a:xfrm>
      </p:grpSpPr>
      <p:sp>
        <p:nvSpPr>
          <p:cNvPr id="8" name="Content Placeholder 7"/>
          <p:cNvSpPr>
            <a:spLocks noGrp="1"/>
          </p:cNvSpPr>
          <p:nvPr>
            <p:ph sz="quarter" idx="22"/>
          </p:nvPr>
        </p:nvSpPr>
        <p:spPr>
          <a:xfrm>
            <a:off x="612774" y="1825200"/>
            <a:ext cx="4032000" cy="4412088"/>
          </a:xfrm>
        </p:spPr>
        <p:txBody>
          <a:bodyPr/>
          <a:lstStyle>
            <a:lvl1pPr>
              <a:defRPr sz="2000">
                <a:solidFill>
                  <a:schemeClr val="tx1">
                    <a:lumMod val="65000"/>
                    <a:lumOff val="35000"/>
                  </a:schemeClr>
                </a:solidFill>
              </a:defRPr>
            </a:lvl1pPr>
            <a:lvl2pPr>
              <a:defRPr sz="1800"/>
            </a:lvl2pPr>
            <a:lvl3pPr>
              <a:defRPr sz="1600"/>
            </a:lvl3pPr>
            <a:lvl4pPr>
              <a:defRPr sz="1600"/>
            </a:lvl4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p:txBody>
      </p:sp>
      <p:sp>
        <p:nvSpPr>
          <p:cNvPr id="10" name="Content Placeholder 7"/>
          <p:cNvSpPr>
            <a:spLocks noGrp="1"/>
          </p:cNvSpPr>
          <p:nvPr>
            <p:ph sz="quarter" idx="23"/>
          </p:nvPr>
        </p:nvSpPr>
        <p:spPr>
          <a:xfrm>
            <a:off x="4860480" y="1825200"/>
            <a:ext cx="4032000" cy="4412088"/>
          </a:xfrm>
        </p:spPr>
        <p:txBody>
          <a:bodyPr/>
          <a:lstStyle>
            <a:lvl1pPr>
              <a:defRPr sz="2000">
                <a:solidFill>
                  <a:schemeClr val="tx1">
                    <a:lumMod val="65000"/>
                    <a:lumOff val="35000"/>
                  </a:schemeClr>
                </a:solidFill>
              </a:defRPr>
            </a:lvl1pPr>
            <a:lvl2pPr>
              <a:defRPr sz="1800"/>
            </a:lvl2pPr>
            <a:lvl3pPr>
              <a:defRPr sz="1600"/>
            </a:lvl3pPr>
            <a:lvl4pPr>
              <a:defRPr sz="1600"/>
            </a:lvl4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p:txBody>
      </p:sp>
      <p:sp>
        <p:nvSpPr>
          <p:cNvPr id="2" name="Title 1"/>
          <p:cNvSpPr>
            <a:spLocks noGrp="1"/>
          </p:cNvSpPr>
          <p:nvPr>
            <p:ph type="title"/>
          </p:nvPr>
        </p:nvSpPr>
        <p:spPr/>
        <p:txBody>
          <a:bodyPr/>
          <a:lstStyle/>
          <a:p>
            <a:r>
              <a:rPr lang="ru-RU" noProof="0" smtClean="0"/>
              <a:t>Образец заголовка</a:t>
            </a:r>
            <a:endParaRPr lang="en-GB" dirty="0"/>
          </a:p>
        </p:txBody>
      </p:sp>
      <p:sp>
        <p:nvSpPr>
          <p:cNvPr id="7" name="Rectangle 40"/>
          <p:cNvSpPr>
            <a:spLocks noGrp="1" noChangeArrowheads="1"/>
          </p:cNvSpPr>
          <p:nvPr>
            <p:ph type="subTitle" sz="quarter" idx="1"/>
          </p:nvPr>
        </p:nvSpPr>
        <p:spPr>
          <a:xfrm>
            <a:off x="612776" y="1376772"/>
            <a:ext cx="8280400" cy="396391"/>
          </a:xfrm>
          <a:prstGeom prst="rect">
            <a:avLst/>
          </a:prstGeom>
          <a:extLst>
            <a:ext uri="{91240B29-F687-4F45-9708-019B960494DF}">
              <a14:hiddenLine xmlns:a14="http://schemas.microsoft.com/office/drawing/2010/main" w="9525" algn="ctr">
                <a:solidFill>
                  <a:schemeClr val="tx1"/>
                </a:solidFill>
                <a:miter lim="800000"/>
                <a:headEnd/>
                <a:tailEnd/>
              </a14:hiddenLine>
            </a:ext>
          </a:extLst>
        </p:spPr>
        <p:txBody>
          <a:bodyPr>
            <a:noAutofit/>
          </a:bodyPr>
          <a:lstStyle>
            <a:lvl1pPr marL="0" indent="0">
              <a:spcBef>
                <a:spcPts val="600"/>
              </a:spcBef>
              <a:buFont typeface="Wingdings" pitchFamily="2" charset="2"/>
              <a:buNone/>
              <a:defRPr sz="2000" b="1">
                <a:solidFill>
                  <a:schemeClr val="tx1">
                    <a:lumMod val="65000"/>
                    <a:lumOff val="35000"/>
                  </a:schemeClr>
                </a:solidFill>
              </a:defRPr>
            </a:lvl1pPr>
          </a:lstStyle>
          <a:p>
            <a:pPr lvl="0"/>
            <a:r>
              <a:rPr lang="ru-RU" noProof="0" smtClean="0"/>
              <a:t>Образец подзаголовка</a:t>
            </a:r>
            <a:endParaRPr lang="en-GB" noProof="0" dirty="0" smtClean="0"/>
          </a:p>
        </p:txBody>
      </p:sp>
    </p:spTree>
    <p:extLst>
      <p:ext uri="{BB962C8B-B14F-4D97-AF65-F5344CB8AC3E}">
        <p14:creationId xmlns:p14="http://schemas.microsoft.com/office/powerpoint/2010/main" val="1078006916"/>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lvl1pPr>
              <a:defRPr/>
            </a:lvl1pPr>
          </a:lstStyle>
          <a:p>
            <a:pPr>
              <a:defRPr/>
            </a:pPr>
            <a:endParaRPr lang="ru-RU"/>
          </a:p>
        </p:txBody>
      </p:sp>
      <p:sp>
        <p:nvSpPr>
          <p:cNvPr id="5" name="Footer Placeholder 4"/>
          <p:cNvSpPr>
            <a:spLocks noGrp="1"/>
          </p:cNvSpPr>
          <p:nvPr>
            <p:ph type="ftr" sz="quarter" idx="11"/>
          </p:nvPr>
        </p:nvSpPr>
        <p:spPr/>
        <p:txBody>
          <a:bodyPr/>
          <a:lstStyle>
            <a:lvl1pPr>
              <a:defRPr/>
            </a:lvl1pPr>
          </a:lstStyle>
          <a:p>
            <a:pPr>
              <a:defRPr/>
            </a:pPr>
            <a:endParaRPr lang="ru-RU"/>
          </a:p>
        </p:txBody>
      </p:sp>
      <p:sp>
        <p:nvSpPr>
          <p:cNvPr id="6" name="Slide Number Placeholder 5"/>
          <p:cNvSpPr>
            <a:spLocks noGrp="1"/>
          </p:cNvSpPr>
          <p:nvPr>
            <p:ph type="sldNum" sz="quarter" idx="12"/>
          </p:nvPr>
        </p:nvSpPr>
        <p:spPr/>
        <p:txBody>
          <a:bodyPr/>
          <a:lstStyle>
            <a:lvl1pPr>
              <a:defRPr/>
            </a:lvl1pPr>
          </a:lstStyle>
          <a:p>
            <a:pPr>
              <a:defRPr/>
            </a:pPr>
            <a:fld id="{F4ABFA7B-D9DC-42D8-8C62-E9FA7D2A95B6}" type="slidenum">
              <a:rPr lang="ru-RU"/>
              <a:pPr>
                <a:defRPr/>
              </a:pPr>
              <a:t>‹#›</a:t>
            </a:fld>
            <a:endParaRPr lang="ru-RU"/>
          </a:p>
        </p:txBody>
      </p:sp>
    </p:spTree>
    <p:extLst>
      <p:ext uri="{BB962C8B-B14F-4D97-AF65-F5344CB8AC3E}">
        <p14:creationId xmlns:p14="http://schemas.microsoft.com/office/powerpoint/2010/main" val="4104985624"/>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866443" y="2861734"/>
            <a:ext cx="6620967" cy="1915647"/>
          </a:xfrm>
        </p:spPr>
        <p:txBody>
          <a:bodyPr anchor="b"/>
          <a:lstStyle>
            <a:lvl1pPr algn="l">
              <a:defRPr sz="4000" b="0" cap="none"/>
            </a:lvl1pPr>
          </a:lstStyle>
          <a:p>
            <a:r>
              <a:rPr lang="ru-RU" smtClean="0"/>
              <a:t>Образец заголовка</a:t>
            </a:r>
            <a:endParaRPr lang="en-US" dirty="0"/>
          </a:p>
        </p:txBody>
      </p:sp>
      <p:sp>
        <p:nvSpPr>
          <p:cNvPr id="3" name="Text Placeholder 2"/>
          <p:cNvSpPr>
            <a:spLocks noGrp="1"/>
          </p:cNvSpPr>
          <p:nvPr>
            <p:ph type="body" idx="1"/>
          </p:nvPr>
        </p:nvSpPr>
        <p:spPr>
          <a:xfrm>
            <a:off x="866442" y="4777381"/>
            <a:ext cx="6620968" cy="860400"/>
          </a:xfrm>
        </p:spPr>
        <p:txBody>
          <a:bodyPr/>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lvl1pPr>
              <a:defRPr/>
            </a:lvl1pPr>
          </a:lstStyle>
          <a:p>
            <a:pPr>
              <a:defRPr/>
            </a:pPr>
            <a:endParaRPr lang="ru-RU"/>
          </a:p>
        </p:txBody>
      </p:sp>
      <p:sp>
        <p:nvSpPr>
          <p:cNvPr id="5" name="Footer Placeholder 4"/>
          <p:cNvSpPr>
            <a:spLocks noGrp="1"/>
          </p:cNvSpPr>
          <p:nvPr>
            <p:ph type="ftr" sz="quarter" idx="11"/>
          </p:nvPr>
        </p:nvSpPr>
        <p:spPr/>
        <p:txBody>
          <a:bodyPr/>
          <a:lstStyle>
            <a:lvl1pPr>
              <a:defRPr/>
            </a:lvl1pPr>
          </a:lstStyle>
          <a:p>
            <a:pPr>
              <a:defRPr/>
            </a:pPr>
            <a:endParaRPr lang="ru-RU"/>
          </a:p>
        </p:txBody>
      </p:sp>
      <p:sp>
        <p:nvSpPr>
          <p:cNvPr id="6" name="Slide Number Placeholder 5"/>
          <p:cNvSpPr>
            <a:spLocks noGrp="1"/>
          </p:cNvSpPr>
          <p:nvPr>
            <p:ph type="sldNum" sz="quarter" idx="12"/>
          </p:nvPr>
        </p:nvSpPr>
        <p:spPr/>
        <p:txBody>
          <a:bodyPr/>
          <a:lstStyle>
            <a:lvl1pPr>
              <a:defRPr/>
            </a:lvl1pPr>
          </a:lstStyle>
          <a:p>
            <a:pPr>
              <a:defRPr/>
            </a:pPr>
            <a:fld id="{B702A1A4-5040-42B5-B227-4A764C7742BB}" type="slidenum">
              <a:rPr lang="ru-RU"/>
              <a:pPr>
                <a:defRPr/>
              </a:pPr>
              <a:t>‹#›</a:t>
            </a:fld>
            <a:endParaRPr lang="ru-RU"/>
          </a:p>
        </p:txBody>
      </p:sp>
    </p:spTree>
    <p:extLst>
      <p:ext uri="{BB962C8B-B14F-4D97-AF65-F5344CB8AC3E}">
        <p14:creationId xmlns:p14="http://schemas.microsoft.com/office/powerpoint/2010/main" val="230122827"/>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sz="half" idx="1"/>
          </p:nvPr>
        </p:nvSpPr>
        <p:spPr>
          <a:xfrm>
            <a:off x="827700" y="2060576"/>
            <a:ext cx="3298113"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Content Placeholder 3"/>
          <p:cNvSpPr>
            <a:spLocks noGrp="1"/>
          </p:cNvSpPr>
          <p:nvPr>
            <p:ph sz="half" idx="2"/>
          </p:nvPr>
        </p:nvSpPr>
        <p:spPr>
          <a:xfrm>
            <a:off x="4241975" y="2056093"/>
            <a:ext cx="3298115"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Date Placeholder 3"/>
          <p:cNvSpPr>
            <a:spLocks noGrp="1"/>
          </p:cNvSpPr>
          <p:nvPr>
            <p:ph type="dt" sz="half" idx="10"/>
          </p:nvPr>
        </p:nvSpPr>
        <p:spPr/>
        <p:txBody>
          <a:bodyPr/>
          <a:lstStyle>
            <a:lvl1pPr>
              <a:defRPr/>
            </a:lvl1pPr>
          </a:lstStyle>
          <a:p>
            <a:pPr>
              <a:defRPr/>
            </a:pPr>
            <a:endParaRPr lang="ru-RU"/>
          </a:p>
        </p:txBody>
      </p:sp>
      <p:sp>
        <p:nvSpPr>
          <p:cNvPr id="6" name="Footer Placeholder 4"/>
          <p:cNvSpPr>
            <a:spLocks noGrp="1"/>
          </p:cNvSpPr>
          <p:nvPr>
            <p:ph type="ftr" sz="quarter" idx="11"/>
          </p:nvPr>
        </p:nvSpPr>
        <p:spPr/>
        <p:txBody>
          <a:bodyPr/>
          <a:lstStyle>
            <a:lvl1pPr>
              <a:defRPr/>
            </a:lvl1pPr>
          </a:lstStyle>
          <a:p>
            <a:pPr>
              <a:defRPr/>
            </a:pPr>
            <a:endParaRPr lang="ru-RU"/>
          </a:p>
        </p:txBody>
      </p:sp>
      <p:sp>
        <p:nvSpPr>
          <p:cNvPr id="7" name="Slide Number Placeholder 5"/>
          <p:cNvSpPr>
            <a:spLocks noGrp="1"/>
          </p:cNvSpPr>
          <p:nvPr>
            <p:ph type="sldNum" sz="quarter" idx="12"/>
          </p:nvPr>
        </p:nvSpPr>
        <p:spPr/>
        <p:txBody>
          <a:bodyPr/>
          <a:lstStyle>
            <a:lvl1pPr>
              <a:defRPr/>
            </a:lvl1pPr>
          </a:lstStyle>
          <a:p>
            <a:pPr>
              <a:defRPr/>
            </a:pPr>
            <a:fld id="{CC2C1816-D060-459E-A614-C48D3ED7C96D}" type="slidenum">
              <a:rPr lang="ru-RU"/>
              <a:pPr>
                <a:defRPr/>
              </a:pPr>
              <a:t>‹#›</a:t>
            </a:fld>
            <a:endParaRPr lang="ru-RU"/>
          </a:p>
        </p:txBody>
      </p:sp>
    </p:spTree>
    <p:extLst>
      <p:ext uri="{BB962C8B-B14F-4D97-AF65-F5344CB8AC3E}">
        <p14:creationId xmlns:p14="http://schemas.microsoft.com/office/powerpoint/2010/main" val="2693423496"/>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ru-RU" smtClean="0"/>
              <a:t>Образец заголовка</a:t>
            </a:r>
            <a:endParaRPr lang="en-US" dirty="0"/>
          </a:p>
        </p:txBody>
      </p:sp>
      <p:sp>
        <p:nvSpPr>
          <p:cNvPr id="3" name="Text Placeholder 2"/>
          <p:cNvSpPr>
            <a:spLocks noGrp="1"/>
          </p:cNvSpPr>
          <p:nvPr>
            <p:ph type="body" idx="1"/>
          </p:nvPr>
        </p:nvSpPr>
        <p:spPr>
          <a:xfrm>
            <a:off x="827700" y="1905000"/>
            <a:ext cx="3298112"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827700" y="2514600"/>
            <a:ext cx="3298113"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4241976" y="1905000"/>
            <a:ext cx="3298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Content Placeholder 5"/>
          <p:cNvSpPr>
            <a:spLocks noGrp="1"/>
          </p:cNvSpPr>
          <p:nvPr>
            <p:ph sz="quarter" idx="4"/>
          </p:nvPr>
        </p:nvSpPr>
        <p:spPr>
          <a:xfrm>
            <a:off x="4241976" y="2514600"/>
            <a:ext cx="3298113"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3"/>
          <p:cNvSpPr>
            <a:spLocks noGrp="1"/>
          </p:cNvSpPr>
          <p:nvPr>
            <p:ph type="dt" sz="half" idx="10"/>
          </p:nvPr>
        </p:nvSpPr>
        <p:spPr/>
        <p:txBody>
          <a:bodyPr/>
          <a:lstStyle>
            <a:lvl1pPr>
              <a:defRPr/>
            </a:lvl1pPr>
          </a:lstStyle>
          <a:p>
            <a:pPr>
              <a:defRPr/>
            </a:pPr>
            <a:endParaRPr lang="ru-RU"/>
          </a:p>
        </p:txBody>
      </p:sp>
      <p:sp>
        <p:nvSpPr>
          <p:cNvPr id="8" name="Footer Placeholder 4"/>
          <p:cNvSpPr>
            <a:spLocks noGrp="1"/>
          </p:cNvSpPr>
          <p:nvPr>
            <p:ph type="ftr" sz="quarter" idx="11"/>
          </p:nvPr>
        </p:nvSpPr>
        <p:spPr/>
        <p:txBody>
          <a:bodyPr/>
          <a:lstStyle>
            <a:lvl1pPr>
              <a:defRPr/>
            </a:lvl1pPr>
          </a:lstStyle>
          <a:p>
            <a:pPr>
              <a:defRPr/>
            </a:pPr>
            <a:endParaRPr lang="ru-RU"/>
          </a:p>
        </p:txBody>
      </p:sp>
      <p:sp>
        <p:nvSpPr>
          <p:cNvPr id="9" name="Slide Number Placeholder 5"/>
          <p:cNvSpPr>
            <a:spLocks noGrp="1"/>
          </p:cNvSpPr>
          <p:nvPr>
            <p:ph type="sldNum" sz="quarter" idx="12"/>
          </p:nvPr>
        </p:nvSpPr>
        <p:spPr/>
        <p:txBody>
          <a:bodyPr/>
          <a:lstStyle>
            <a:lvl1pPr>
              <a:defRPr/>
            </a:lvl1pPr>
          </a:lstStyle>
          <a:p>
            <a:pPr>
              <a:defRPr/>
            </a:pPr>
            <a:fld id="{092066EC-F122-4FEB-910D-7435C000BFEE}" type="slidenum">
              <a:rPr lang="ru-RU"/>
              <a:pPr>
                <a:defRPr/>
              </a:pPr>
              <a:t>‹#›</a:t>
            </a:fld>
            <a:endParaRPr lang="ru-RU"/>
          </a:p>
        </p:txBody>
      </p:sp>
    </p:spTree>
    <p:extLst>
      <p:ext uri="{BB962C8B-B14F-4D97-AF65-F5344CB8AC3E}">
        <p14:creationId xmlns:p14="http://schemas.microsoft.com/office/powerpoint/2010/main" val="208808983"/>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Date Placeholder 3"/>
          <p:cNvSpPr>
            <a:spLocks noGrp="1"/>
          </p:cNvSpPr>
          <p:nvPr>
            <p:ph type="dt" sz="half" idx="10"/>
          </p:nvPr>
        </p:nvSpPr>
        <p:spPr/>
        <p:txBody>
          <a:bodyPr/>
          <a:lstStyle>
            <a:lvl1pPr>
              <a:defRPr/>
            </a:lvl1pPr>
          </a:lstStyle>
          <a:p>
            <a:pPr>
              <a:defRPr/>
            </a:pPr>
            <a:endParaRPr lang="ru-RU"/>
          </a:p>
        </p:txBody>
      </p:sp>
      <p:sp>
        <p:nvSpPr>
          <p:cNvPr id="4" name="Footer Placeholder 4"/>
          <p:cNvSpPr>
            <a:spLocks noGrp="1"/>
          </p:cNvSpPr>
          <p:nvPr>
            <p:ph type="ftr" sz="quarter" idx="11"/>
          </p:nvPr>
        </p:nvSpPr>
        <p:spPr/>
        <p:txBody>
          <a:bodyPr/>
          <a:lstStyle>
            <a:lvl1pPr>
              <a:defRPr/>
            </a:lvl1pPr>
          </a:lstStyle>
          <a:p>
            <a:pPr>
              <a:defRPr/>
            </a:pPr>
            <a:endParaRPr lang="ru-RU"/>
          </a:p>
        </p:txBody>
      </p:sp>
      <p:sp>
        <p:nvSpPr>
          <p:cNvPr id="5" name="Slide Number Placeholder 5"/>
          <p:cNvSpPr>
            <a:spLocks noGrp="1"/>
          </p:cNvSpPr>
          <p:nvPr>
            <p:ph type="sldNum" sz="quarter" idx="12"/>
          </p:nvPr>
        </p:nvSpPr>
        <p:spPr/>
        <p:txBody>
          <a:bodyPr/>
          <a:lstStyle>
            <a:lvl1pPr>
              <a:defRPr/>
            </a:lvl1pPr>
          </a:lstStyle>
          <a:p>
            <a:pPr>
              <a:defRPr/>
            </a:pPr>
            <a:fld id="{A3CEB499-5EB2-4C7A-9A33-E221B8270C4D}" type="slidenum">
              <a:rPr lang="ru-RU"/>
              <a:pPr>
                <a:defRPr/>
              </a:pPr>
              <a:t>‹#›</a:t>
            </a:fld>
            <a:endParaRPr lang="ru-RU"/>
          </a:p>
        </p:txBody>
      </p:sp>
    </p:spTree>
    <p:extLst>
      <p:ext uri="{BB962C8B-B14F-4D97-AF65-F5344CB8AC3E}">
        <p14:creationId xmlns:p14="http://schemas.microsoft.com/office/powerpoint/2010/main" val="2373096930"/>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endParaRPr lang="ru-RU"/>
          </a:p>
        </p:txBody>
      </p:sp>
      <p:sp>
        <p:nvSpPr>
          <p:cNvPr id="3" name="Footer Placeholder 4"/>
          <p:cNvSpPr>
            <a:spLocks noGrp="1"/>
          </p:cNvSpPr>
          <p:nvPr>
            <p:ph type="ftr" sz="quarter" idx="11"/>
          </p:nvPr>
        </p:nvSpPr>
        <p:spPr/>
        <p:txBody>
          <a:bodyPr/>
          <a:lstStyle>
            <a:lvl1pPr>
              <a:defRPr/>
            </a:lvl1pPr>
          </a:lstStyle>
          <a:p>
            <a:pPr>
              <a:defRPr/>
            </a:pPr>
            <a:endParaRPr lang="ru-RU"/>
          </a:p>
        </p:txBody>
      </p:sp>
      <p:sp>
        <p:nvSpPr>
          <p:cNvPr id="4" name="Slide Number Placeholder 5"/>
          <p:cNvSpPr>
            <a:spLocks noGrp="1"/>
          </p:cNvSpPr>
          <p:nvPr>
            <p:ph type="sldNum" sz="quarter" idx="12"/>
          </p:nvPr>
        </p:nvSpPr>
        <p:spPr/>
        <p:txBody>
          <a:bodyPr/>
          <a:lstStyle>
            <a:lvl1pPr>
              <a:defRPr/>
            </a:lvl1pPr>
          </a:lstStyle>
          <a:p>
            <a:pPr>
              <a:defRPr/>
            </a:pPr>
            <a:fld id="{DCFC6795-11F1-48B5-9CAB-13BE6CCA75E6}" type="slidenum">
              <a:rPr lang="ru-RU"/>
              <a:pPr>
                <a:defRPr/>
              </a:pPr>
              <a:t>‹#›</a:t>
            </a:fld>
            <a:endParaRPr lang="ru-RU"/>
          </a:p>
        </p:txBody>
      </p:sp>
    </p:spTree>
    <p:extLst>
      <p:ext uri="{BB962C8B-B14F-4D97-AF65-F5344CB8AC3E}">
        <p14:creationId xmlns:p14="http://schemas.microsoft.com/office/powerpoint/2010/main" val="1242392975"/>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866441" y="1447800"/>
            <a:ext cx="2551462" cy="1447800"/>
          </a:xfrm>
        </p:spPr>
        <p:txBody>
          <a:bodyPr anchor="b"/>
          <a:lstStyle>
            <a:lvl1pPr algn="l">
              <a:defRPr sz="2400" b="0"/>
            </a:lvl1pPr>
          </a:lstStyle>
          <a:p>
            <a:r>
              <a:rPr lang="ru-RU" smtClean="0"/>
              <a:t>Образец заголовка</a:t>
            </a:r>
            <a:endParaRPr lang="en-US" dirty="0"/>
          </a:p>
        </p:txBody>
      </p:sp>
      <p:sp>
        <p:nvSpPr>
          <p:cNvPr id="3" name="Content Placeholder 2"/>
          <p:cNvSpPr>
            <a:spLocks noGrp="1"/>
          </p:cNvSpPr>
          <p:nvPr>
            <p:ph idx="1"/>
          </p:nvPr>
        </p:nvSpPr>
        <p:spPr>
          <a:xfrm>
            <a:off x="3589397" y="1447800"/>
            <a:ext cx="3898013"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Text Placeholder 3"/>
          <p:cNvSpPr>
            <a:spLocks noGrp="1"/>
          </p:cNvSpPr>
          <p:nvPr>
            <p:ph type="body" sz="half" idx="2"/>
          </p:nvPr>
        </p:nvSpPr>
        <p:spPr>
          <a:xfrm>
            <a:off x="866441" y="3129281"/>
            <a:ext cx="2551462"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3"/>
          <p:cNvSpPr>
            <a:spLocks noGrp="1"/>
          </p:cNvSpPr>
          <p:nvPr>
            <p:ph type="dt" sz="half" idx="10"/>
          </p:nvPr>
        </p:nvSpPr>
        <p:spPr/>
        <p:txBody>
          <a:bodyPr/>
          <a:lstStyle>
            <a:lvl1pPr>
              <a:defRPr/>
            </a:lvl1pPr>
          </a:lstStyle>
          <a:p>
            <a:pPr>
              <a:defRPr/>
            </a:pPr>
            <a:endParaRPr lang="ru-RU"/>
          </a:p>
        </p:txBody>
      </p:sp>
      <p:sp>
        <p:nvSpPr>
          <p:cNvPr id="6" name="Footer Placeholder 4"/>
          <p:cNvSpPr>
            <a:spLocks noGrp="1"/>
          </p:cNvSpPr>
          <p:nvPr>
            <p:ph type="ftr" sz="quarter" idx="11"/>
          </p:nvPr>
        </p:nvSpPr>
        <p:spPr/>
        <p:txBody>
          <a:bodyPr/>
          <a:lstStyle>
            <a:lvl1pPr>
              <a:defRPr/>
            </a:lvl1pPr>
          </a:lstStyle>
          <a:p>
            <a:pPr>
              <a:defRPr/>
            </a:pPr>
            <a:endParaRPr lang="ru-RU"/>
          </a:p>
        </p:txBody>
      </p:sp>
      <p:sp>
        <p:nvSpPr>
          <p:cNvPr id="7" name="Slide Number Placeholder 5"/>
          <p:cNvSpPr>
            <a:spLocks noGrp="1"/>
          </p:cNvSpPr>
          <p:nvPr>
            <p:ph type="sldNum" sz="quarter" idx="12"/>
          </p:nvPr>
        </p:nvSpPr>
        <p:spPr/>
        <p:txBody>
          <a:bodyPr/>
          <a:lstStyle>
            <a:lvl1pPr>
              <a:defRPr/>
            </a:lvl1pPr>
          </a:lstStyle>
          <a:p>
            <a:pPr>
              <a:defRPr/>
            </a:pPr>
            <a:fld id="{3E2903A3-EB03-41D0-99CD-C37F0814E127}" type="slidenum">
              <a:rPr lang="ru-RU"/>
              <a:pPr>
                <a:defRPr/>
              </a:pPr>
              <a:t>‹#›</a:t>
            </a:fld>
            <a:endParaRPr lang="ru-RU"/>
          </a:p>
        </p:txBody>
      </p:sp>
    </p:spTree>
    <p:extLst>
      <p:ext uri="{BB962C8B-B14F-4D97-AF65-F5344CB8AC3E}">
        <p14:creationId xmlns:p14="http://schemas.microsoft.com/office/powerpoint/2010/main" val="1864964393"/>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865656" y="1854192"/>
            <a:ext cx="3820674" cy="1574808"/>
          </a:xfrm>
        </p:spPr>
        <p:txBody>
          <a:bodyPr anchor="b">
            <a:normAutofit/>
          </a:bodyPr>
          <a:lstStyle>
            <a:lvl1pPr algn="l">
              <a:defRPr sz="3600" b="0"/>
            </a:lvl1pPr>
          </a:lstStyle>
          <a:p>
            <a:r>
              <a:rPr lang="ru-RU" smtClean="0"/>
              <a:t>Образец заголовка</a:t>
            </a:r>
            <a:endParaRPr lang="en-US" dirty="0"/>
          </a:p>
        </p:txBody>
      </p:sp>
      <p:sp>
        <p:nvSpPr>
          <p:cNvPr id="3" name="Picture Placeholder 2"/>
          <p:cNvSpPr>
            <a:spLocks noGrp="1" noChangeAspect="1"/>
          </p:cNvSpPr>
          <p:nvPr>
            <p:ph type="pic" idx="1"/>
          </p:nvPr>
        </p:nvSpPr>
        <p:spPr>
          <a:xfrm>
            <a:off x="5213517" y="1143000"/>
            <a:ext cx="2400925" cy="4572000"/>
          </a:xfrm>
          <a:prstGeom prst="roundRect">
            <a:avLst>
              <a:gd name="adj" fmla="val 1858"/>
            </a:avLst>
          </a:prstGeom>
          <a:effectLst>
            <a:outerShdw blurRad="50800" dist="50800" dir="5400000" algn="tl" rotWithShape="0">
              <a:srgbClr val="000000">
                <a:alpha val="43000"/>
              </a:srgbClr>
            </a:outerShdw>
          </a:effectLst>
        </p:spPr>
        <p:txBody>
          <a:bodyPr rtlCol="0">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ru-RU" noProof="0" smtClean="0"/>
              <a:t>Вставка рисунка</a:t>
            </a:r>
            <a:endParaRPr lang="en-US" noProof="0" dirty="0"/>
          </a:p>
        </p:txBody>
      </p:sp>
      <p:sp>
        <p:nvSpPr>
          <p:cNvPr id="4" name="Text Placeholder 3"/>
          <p:cNvSpPr>
            <a:spLocks noGrp="1"/>
          </p:cNvSpPr>
          <p:nvPr>
            <p:ph type="body" sz="half" idx="2"/>
          </p:nvPr>
        </p:nvSpPr>
        <p:spPr>
          <a:xfrm>
            <a:off x="866441" y="3657600"/>
            <a:ext cx="3814728"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3"/>
          <p:cNvSpPr>
            <a:spLocks noGrp="1"/>
          </p:cNvSpPr>
          <p:nvPr>
            <p:ph type="dt" sz="half" idx="10"/>
          </p:nvPr>
        </p:nvSpPr>
        <p:spPr/>
        <p:txBody>
          <a:bodyPr/>
          <a:lstStyle>
            <a:lvl1pPr>
              <a:defRPr/>
            </a:lvl1pPr>
          </a:lstStyle>
          <a:p>
            <a:pPr>
              <a:defRPr/>
            </a:pPr>
            <a:endParaRPr lang="ru-RU"/>
          </a:p>
        </p:txBody>
      </p:sp>
      <p:sp>
        <p:nvSpPr>
          <p:cNvPr id="6" name="Footer Placeholder 4"/>
          <p:cNvSpPr>
            <a:spLocks noGrp="1"/>
          </p:cNvSpPr>
          <p:nvPr>
            <p:ph type="ftr" sz="quarter" idx="11"/>
          </p:nvPr>
        </p:nvSpPr>
        <p:spPr/>
        <p:txBody>
          <a:bodyPr/>
          <a:lstStyle>
            <a:lvl1pPr>
              <a:defRPr/>
            </a:lvl1pPr>
          </a:lstStyle>
          <a:p>
            <a:pPr>
              <a:defRPr/>
            </a:pPr>
            <a:endParaRPr lang="ru-RU"/>
          </a:p>
        </p:txBody>
      </p:sp>
      <p:sp>
        <p:nvSpPr>
          <p:cNvPr id="7" name="Slide Number Placeholder 5"/>
          <p:cNvSpPr>
            <a:spLocks noGrp="1"/>
          </p:cNvSpPr>
          <p:nvPr>
            <p:ph type="sldNum" sz="quarter" idx="12"/>
          </p:nvPr>
        </p:nvSpPr>
        <p:spPr/>
        <p:txBody>
          <a:bodyPr/>
          <a:lstStyle>
            <a:lvl1pPr>
              <a:defRPr/>
            </a:lvl1pPr>
          </a:lstStyle>
          <a:p>
            <a:pPr>
              <a:defRPr/>
            </a:pPr>
            <a:fld id="{FDB7FDEB-F385-402F-8BE6-80C101758D06}" type="slidenum">
              <a:rPr lang="ru-RU"/>
              <a:pPr>
                <a:defRPr/>
              </a:pPr>
              <a:t>‹#›</a:t>
            </a:fld>
            <a:endParaRPr lang="ru-RU"/>
          </a:p>
        </p:txBody>
      </p:sp>
    </p:spTree>
    <p:extLst>
      <p:ext uri="{BB962C8B-B14F-4D97-AF65-F5344CB8AC3E}">
        <p14:creationId xmlns:p14="http://schemas.microsoft.com/office/powerpoint/2010/main" val="2029555687"/>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p:cSld name="Панорамная фотография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866443" y="4800587"/>
            <a:ext cx="6620967" cy="566738"/>
          </a:xfrm>
        </p:spPr>
        <p:txBody>
          <a:bodyPr anchor="b">
            <a:normAutofit/>
          </a:bodyPr>
          <a:lstStyle>
            <a:lvl1pPr algn="l">
              <a:defRPr sz="2400" b="0"/>
            </a:lvl1pPr>
          </a:lstStyle>
          <a:p>
            <a:r>
              <a:rPr lang="ru-RU" smtClean="0"/>
              <a:t>Образец заголовка</a:t>
            </a:r>
            <a:endParaRPr lang="en-US" dirty="0"/>
          </a:p>
        </p:txBody>
      </p:sp>
      <p:sp>
        <p:nvSpPr>
          <p:cNvPr id="3" name="Picture Placeholder 2"/>
          <p:cNvSpPr>
            <a:spLocks noGrp="1" noChangeAspect="1"/>
          </p:cNvSpPr>
          <p:nvPr>
            <p:ph type="pic" idx="1"/>
          </p:nvPr>
        </p:nvSpPr>
        <p:spPr>
          <a:xfrm>
            <a:off x="866442" y="685800"/>
            <a:ext cx="6620968" cy="3640666"/>
          </a:xfrm>
          <a:prstGeom prst="roundRect">
            <a:avLst>
              <a:gd name="adj" fmla="val 1858"/>
            </a:avLst>
          </a:prstGeom>
          <a:effectLst>
            <a:outerShdw blurRad="50800" dist="50800" dir="5400000" algn="tl" rotWithShape="0">
              <a:srgbClr val="000000">
                <a:alpha val="43000"/>
              </a:srgbClr>
            </a:outerShdw>
          </a:effectLst>
        </p:spPr>
        <p:txBody>
          <a:bodyPr rtlCol="0">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ru-RU" noProof="0" smtClean="0"/>
              <a:t>Вставка рисунка</a:t>
            </a:r>
            <a:endParaRPr lang="en-US" noProof="0" dirty="0"/>
          </a:p>
        </p:txBody>
      </p:sp>
      <p:sp>
        <p:nvSpPr>
          <p:cNvPr id="4" name="Text Placeholder 3"/>
          <p:cNvSpPr>
            <a:spLocks noGrp="1"/>
          </p:cNvSpPr>
          <p:nvPr>
            <p:ph type="body" sz="half" idx="2"/>
          </p:nvPr>
        </p:nvSpPr>
        <p:spPr>
          <a:xfrm>
            <a:off x="866443" y="5367325"/>
            <a:ext cx="662096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3"/>
          <p:cNvSpPr>
            <a:spLocks noGrp="1"/>
          </p:cNvSpPr>
          <p:nvPr>
            <p:ph type="dt" sz="half" idx="10"/>
          </p:nvPr>
        </p:nvSpPr>
        <p:spPr/>
        <p:txBody>
          <a:bodyPr/>
          <a:lstStyle>
            <a:lvl1pPr>
              <a:defRPr/>
            </a:lvl1pPr>
          </a:lstStyle>
          <a:p>
            <a:pPr>
              <a:defRPr/>
            </a:pPr>
            <a:endParaRPr lang="ru-RU"/>
          </a:p>
        </p:txBody>
      </p:sp>
      <p:sp>
        <p:nvSpPr>
          <p:cNvPr id="6" name="Footer Placeholder 4"/>
          <p:cNvSpPr>
            <a:spLocks noGrp="1"/>
          </p:cNvSpPr>
          <p:nvPr>
            <p:ph type="ftr" sz="quarter" idx="11"/>
          </p:nvPr>
        </p:nvSpPr>
        <p:spPr/>
        <p:txBody>
          <a:bodyPr/>
          <a:lstStyle>
            <a:lvl1pPr>
              <a:defRPr/>
            </a:lvl1pPr>
          </a:lstStyle>
          <a:p>
            <a:pPr>
              <a:defRPr/>
            </a:pPr>
            <a:endParaRPr lang="ru-RU"/>
          </a:p>
        </p:txBody>
      </p:sp>
      <p:sp>
        <p:nvSpPr>
          <p:cNvPr id="7" name="Slide Number Placeholder 5"/>
          <p:cNvSpPr>
            <a:spLocks noGrp="1"/>
          </p:cNvSpPr>
          <p:nvPr>
            <p:ph type="sldNum" sz="quarter" idx="12"/>
          </p:nvPr>
        </p:nvSpPr>
        <p:spPr/>
        <p:txBody>
          <a:bodyPr/>
          <a:lstStyle>
            <a:lvl1pPr>
              <a:defRPr/>
            </a:lvl1pPr>
          </a:lstStyle>
          <a:p>
            <a:pPr>
              <a:defRPr/>
            </a:pPr>
            <a:fld id="{E6C2360E-BCD2-40AD-AB85-AFBF2DB5A7AA}" type="slidenum">
              <a:rPr lang="ru-RU"/>
              <a:pPr>
                <a:defRPr/>
              </a:pPr>
              <a:t>‹#›</a:t>
            </a:fld>
            <a:endParaRPr lang="ru-RU"/>
          </a:p>
        </p:txBody>
      </p:sp>
    </p:spTree>
    <p:extLst>
      <p:ext uri="{BB962C8B-B14F-4D97-AF65-F5344CB8AC3E}">
        <p14:creationId xmlns:p14="http://schemas.microsoft.com/office/powerpoint/2010/main" val="2775473512"/>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p:cSld name="Заголовок и подпись">
    <p:spTree>
      <p:nvGrpSpPr>
        <p:cNvPr id="1" name=""/>
        <p:cNvGrpSpPr/>
        <p:nvPr/>
      </p:nvGrpSpPr>
      <p:grpSpPr>
        <a:xfrm>
          <a:off x="0" y="0"/>
          <a:ext cx="0" cy="0"/>
          <a:chOff x="0" y="0"/>
          <a:chExt cx="0" cy="0"/>
        </a:xfrm>
      </p:grpSpPr>
      <p:sp>
        <p:nvSpPr>
          <p:cNvPr id="2" name="Title 1"/>
          <p:cNvSpPr>
            <a:spLocks noGrp="1"/>
          </p:cNvSpPr>
          <p:nvPr>
            <p:ph type="title"/>
          </p:nvPr>
        </p:nvSpPr>
        <p:spPr>
          <a:xfrm>
            <a:off x="866442" y="1447800"/>
            <a:ext cx="6620968" cy="1981200"/>
          </a:xfrm>
        </p:spPr>
        <p:txBody>
          <a:bodyPr/>
          <a:lstStyle>
            <a:lvl1pPr>
              <a:defRPr sz="4800"/>
            </a:lvl1pPr>
          </a:lstStyle>
          <a:p>
            <a:r>
              <a:rPr lang="ru-RU" smtClean="0"/>
              <a:t>Образец заголовка</a:t>
            </a:r>
            <a:endParaRPr lang="en-US" dirty="0"/>
          </a:p>
        </p:txBody>
      </p:sp>
      <p:sp>
        <p:nvSpPr>
          <p:cNvPr id="8" name="Text Placeholder 3"/>
          <p:cNvSpPr>
            <a:spLocks noGrp="1"/>
          </p:cNvSpPr>
          <p:nvPr>
            <p:ph type="body" sz="half" idx="2"/>
          </p:nvPr>
        </p:nvSpPr>
        <p:spPr>
          <a:xfrm>
            <a:off x="866442" y="3657600"/>
            <a:ext cx="6620968"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4" name="Date Placeholder 3"/>
          <p:cNvSpPr>
            <a:spLocks noGrp="1"/>
          </p:cNvSpPr>
          <p:nvPr>
            <p:ph type="dt" sz="half" idx="10"/>
          </p:nvPr>
        </p:nvSpPr>
        <p:spPr/>
        <p:txBody>
          <a:bodyPr/>
          <a:lstStyle>
            <a:lvl1pPr>
              <a:defRPr/>
            </a:lvl1pPr>
          </a:lstStyle>
          <a:p>
            <a:pPr>
              <a:defRPr/>
            </a:pPr>
            <a:endParaRPr lang="ru-RU"/>
          </a:p>
        </p:txBody>
      </p:sp>
      <p:sp>
        <p:nvSpPr>
          <p:cNvPr id="5" name="Footer Placeholder 4"/>
          <p:cNvSpPr>
            <a:spLocks noGrp="1"/>
          </p:cNvSpPr>
          <p:nvPr>
            <p:ph type="ftr" sz="quarter" idx="11"/>
          </p:nvPr>
        </p:nvSpPr>
        <p:spPr/>
        <p:txBody>
          <a:bodyPr/>
          <a:lstStyle>
            <a:lvl1pPr>
              <a:defRPr/>
            </a:lvl1pPr>
          </a:lstStyle>
          <a:p>
            <a:pPr>
              <a:defRPr/>
            </a:pPr>
            <a:endParaRPr lang="ru-RU"/>
          </a:p>
        </p:txBody>
      </p:sp>
      <p:sp>
        <p:nvSpPr>
          <p:cNvPr id="6" name="Slide Number Placeholder 5"/>
          <p:cNvSpPr>
            <a:spLocks noGrp="1"/>
          </p:cNvSpPr>
          <p:nvPr>
            <p:ph type="sldNum" sz="quarter" idx="12"/>
          </p:nvPr>
        </p:nvSpPr>
        <p:spPr/>
        <p:txBody>
          <a:bodyPr/>
          <a:lstStyle>
            <a:lvl1pPr>
              <a:defRPr/>
            </a:lvl1pPr>
          </a:lstStyle>
          <a:p>
            <a:pPr>
              <a:defRPr/>
            </a:pPr>
            <a:fld id="{5DDDCEFB-DF56-4683-A7E5-73D759A8BB1E}" type="slidenum">
              <a:rPr lang="ru-RU"/>
              <a:pPr>
                <a:defRPr/>
              </a:pPr>
              <a:t>‹#›</a:t>
            </a:fld>
            <a:endParaRPr lang="ru-RU"/>
          </a:p>
        </p:txBody>
      </p:sp>
    </p:spTree>
    <p:extLst>
      <p:ext uri="{BB962C8B-B14F-4D97-AF65-F5344CB8AC3E}">
        <p14:creationId xmlns:p14="http://schemas.microsoft.com/office/powerpoint/2010/main" val="98812383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ru-RU" noProof="0" smtClean="0"/>
              <a:t>Образец заголовка</a:t>
            </a:r>
            <a:endParaRPr lang="en-GB" dirty="0"/>
          </a:p>
        </p:txBody>
      </p:sp>
    </p:spTree>
    <p:extLst>
      <p:ext uri="{BB962C8B-B14F-4D97-AF65-F5344CB8AC3E}">
        <p14:creationId xmlns:p14="http://schemas.microsoft.com/office/powerpoint/2010/main" val="3139039719"/>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p:cSld name="Цитата с подписью">
    <p:spTree>
      <p:nvGrpSpPr>
        <p:cNvPr id="1" name=""/>
        <p:cNvGrpSpPr/>
        <p:nvPr/>
      </p:nvGrpSpPr>
      <p:grpSpPr>
        <a:xfrm>
          <a:off x="0" y="0"/>
          <a:ext cx="0" cy="0"/>
          <a:chOff x="0" y="0"/>
          <a:chExt cx="0" cy="0"/>
        </a:xfrm>
      </p:grpSpPr>
      <p:sp>
        <p:nvSpPr>
          <p:cNvPr id="5" name="TextBox 4"/>
          <p:cNvSpPr txBox="1"/>
          <p:nvPr/>
        </p:nvSpPr>
        <p:spPr>
          <a:xfrm>
            <a:off x="674688" y="971550"/>
            <a:ext cx="600075" cy="1970088"/>
          </a:xfrm>
          <a:prstGeom prst="rect">
            <a:avLst/>
          </a:prstGeom>
          <a:noFill/>
        </p:spPr>
        <p:txBody>
          <a:bodyPr>
            <a:spAutoFit/>
          </a:bodyPr>
          <a:lstStyle>
            <a:defPPr>
              <a:defRPr lang="en-US"/>
            </a:defPPr>
            <a:lvl1pPr algn="r">
              <a:defRPr sz="12200" b="0" i="0">
                <a:solidFill>
                  <a:schemeClr val="bg2">
                    <a:lumMod val="40000"/>
                    <a:lumOff val="60000"/>
                  </a:schemeClr>
                </a:solidFill>
                <a:latin typeface="Arial"/>
                <a:ea typeface="+mj-ea"/>
                <a:cs typeface="+mj-cs"/>
              </a:defRPr>
            </a:lvl1pPr>
          </a:lstStyle>
          <a:p>
            <a:pPr>
              <a:defRPr/>
            </a:pPr>
            <a:r>
              <a:rPr lang="en-US" dirty="0"/>
              <a:t>“</a:t>
            </a:r>
          </a:p>
        </p:txBody>
      </p:sp>
      <p:sp>
        <p:nvSpPr>
          <p:cNvPr id="6" name="TextBox 5"/>
          <p:cNvSpPr txBox="1"/>
          <p:nvPr/>
        </p:nvSpPr>
        <p:spPr>
          <a:xfrm>
            <a:off x="6999288" y="2613025"/>
            <a:ext cx="601662" cy="1970088"/>
          </a:xfrm>
          <a:prstGeom prst="rect">
            <a:avLst/>
          </a:prstGeom>
          <a:noFill/>
        </p:spPr>
        <p:txBody>
          <a:bodyPr>
            <a:spAutoFit/>
          </a:bodyPr>
          <a:lstStyle>
            <a:defPPr>
              <a:defRPr lang="en-US"/>
            </a:defPPr>
            <a:lvl1pPr algn="r">
              <a:defRPr sz="12200" b="0" i="0">
                <a:solidFill>
                  <a:schemeClr val="bg2">
                    <a:lumMod val="40000"/>
                    <a:lumOff val="60000"/>
                  </a:schemeClr>
                </a:solidFill>
                <a:latin typeface="Arial"/>
                <a:ea typeface="+mj-ea"/>
                <a:cs typeface="+mj-cs"/>
              </a:defRPr>
            </a:lvl1pPr>
          </a:lstStyle>
          <a:p>
            <a:pPr>
              <a:defRPr/>
            </a:pPr>
            <a:r>
              <a:rPr lang="en-US" dirty="0"/>
              <a:t>”</a:t>
            </a:r>
          </a:p>
        </p:txBody>
      </p:sp>
      <p:sp>
        <p:nvSpPr>
          <p:cNvPr id="2" name="Title 1"/>
          <p:cNvSpPr>
            <a:spLocks noGrp="1"/>
          </p:cNvSpPr>
          <p:nvPr>
            <p:ph type="title"/>
          </p:nvPr>
        </p:nvSpPr>
        <p:spPr>
          <a:xfrm>
            <a:off x="1181409" y="1447800"/>
            <a:ext cx="6001049" cy="2323374"/>
          </a:xfrm>
        </p:spPr>
        <p:txBody>
          <a:bodyPr/>
          <a:lstStyle>
            <a:lvl1pPr>
              <a:defRPr sz="4800"/>
            </a:lvl1pPr>
          </a:lstStyle>
          <a:p>
            <a:r>
              <a:rPr lang="ru-RU" smtClean="0"/>
              <a:t>Образец заголовка</a:t>
            </a:r>
            <a:endParaRPr lang="en-US" dirty="0"/>
          </a:p>
        </p:txBody>
      </p:sp>
      <p:sp>
        <p:nvSpPr>
          <p:cNvPr id="11" name="Text Placeholder 3"/>
          <p:cNvSpPr>
            <a:spLocks noGrp="1"/>
          </p:cNvSpPr>
          <p:nvPr>
            <p:ph type="body" sz="half" idx="14"/>
          </p:nvPr>
        </p:nvSpPr>
        <p:spPr>
          <a:xfrm>
            <a:off x="1448177" y="3771174"/>
            <a:ext cx="5461159" cy="342174"/>
          </a:xfrm>
        </p:spPr>
        <p:txBody>
          <a:bodyPr rtlCol="0">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10" name="Text Placeholder 3"/>
          <p:cNvSpPr>
            <a:spLocks noGrp="1"/>
          </p:cNvSpPr>
          <p:nvPr>
            <p:ph type="body" sz="half" idx="2"/>
          </p:nvPr>
        </p:nvSpPr>
        <p:spPr>
          <a:xfrm>
            <a:off x="866442" y="4350657"/>
            <a:ext cx="6620968"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7" name="Date Placeholder 3"/>
          <p:cNvSpPr>
            <a:spLocks noGrp="1"/>
          </p:cNvSpPr>
          <p:nvPr>
            <p:ph type="dt" sz="half" idx="15"/>
          </p:nvPr>
        </p:nvSpPr>
        <p:spPr/>
        <p:txBody>
          <a:bodyPr/>
          <a:lstStyle>
            <a:lvl1pPr>
              <a:defRPr/>
            </a:lvl1pPr>
          </a:lstStyle>
          <a:p>
            <a:pPr>
              <a:defRPr/>
            </a:pPr>
            <a:endParaRPr lang="ru-RU"/>
          </a:p>
        </p:txBody>
      </p:sp>
      <p:sp>
        <p:nvSpPr>
          <p:cNvPr id="8" name="Footer Placeholder 4"/>
          <p:cNvSpPr>
            <a:spLocks noGrp="1"/>
          </p:cNvSpPr>
          <p:nvPr>
            <p:ph type="ftr" sz="quarter" idx="16"/>
          </p:nvPr>
        </p:nvSpPr>
        <p:spPr/>
        <p:txBody>
          <a:bodyPr/>
          <a:lstStyle>
            <a:lvl1pPr>
              <a:defRPr/>
            </a:lvl1pPr>
          </a:lstStyle>
          <a:p>
            <a:pPr>
              <a:defRPr/>
            </a:pPr>
            <a:endParaRPr lang="ru-RU"/>
          </a:p>
        </p:txBody>
      </p:sp>
      <p:sp>
        <p:nvSpPr>
          <p:cNvPr id="9" name="Slide Number Placeholder 5"/>
          <p:cNvSpPr>
            <a:spLocks noGrp="1"/>
          </p:cNvSpPr>
          <p:nvPr>
            <p:ph type="sldNum" sz="quarter" idx="17"/>
          </p:nvPr>
        </p:nvSpPr>
        <p:spPr/>
        <p:txBody>
          <a:bodyPr/>
          <a:lstStyle>
            <a:lvl1pPr>
              <a:defRPr/>
            </a:lvl1pPr>
          </a:lstStyle>
          <a:p>
            <a:pPr>
              <a:defRPr/>
            </a:pPr>
            <a:fld id="{70791B6C-F9D2-4F3D-B9C6-6F12CF6AAF36}" type="slidenum">
              <a:rPr lang="ru-RU"/>
              <a:pPr>
                <a:defRPr/>
              </a:pPr>
              <a:t>‹#›</a:t>
            </a:fld>
            <a:endParaRPr lang="ru-RU"/>
          </a:p>
        </p:txBody>
      </p:sp>
    </p:spTree>
    <p:extLst>
      <p:ext uri="{BB962C8B-B14F-4D97-AF65-F5344CB8AC3E}">
        <p14:creationId xmlns:p14="http://schemas.microsoft.com/office/powerpoint/2010/main" val="1700781451"/>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p:cSld name="Карточка имени">
    <p:spTree>
      <p:nvGrpSpPr>
        <p:cNvPr id="1" name=""/>
        <p:cNvGrpSpPr/>
        <p:nvPr/>
      </p:nvGrpSpPr>
      <p:grpSpPr>
        <a:xfrm>
          <a:off x="0" y="0"/>
          <a:ext cx="0" cy="0"/>
          <a:chOff x="0" y="0"/>
          <a:chExt cx="0" cy="0"/>
        </a:xfrm>
      </p:grpSpPr>
      <p:sp>
        <p:nvSpPr>
          <p:cNvPr id="2" name="Title 1"/>
          <p:cNvSpPr>
            <a:spLocks noGrp="1"/>
          </p:cNvSpPr>
          <p:nvPr>
            <p:ph type="title"/>
          </p:nvPr>
        </p:nvSpPr>
        <p:spPr>
          <a:xfrm>
            <a:off x="866441" y="3124201"/>
            <a:ext cx="6620969" cy="1653180"/>
          </a:xfrm>
        </p:spPr>
        <p:txBody>
          <a:bodyPr anchor="b"/>
          <a:lstStyle>
            <a:lvl1pPr algn="l">
              <a:defRPr sz="4000" b="0" cap="none"/>
            </a:lvl1pPr>
          </a:lstStyle>
          <a:p>
            <a:r>
              <a:rPr lang="ru-RU" smtClean="0"/>
              <a:t>Образец заголовка</a:t>
            </a:r>
            <a:endParaRPr lang="en-US" dirty="0"/>
          </a:p>
        </p:txBody>
      </p:sp>
      <p:sp>
        <p:nvSpPr>
          <p:cNvPr id="3" name="Text Placeholder 2"/>
          <p:cNvSpPr>
            <a:spLocks noGrp="1"/>
          </p:cNvSpPr>
          <p:nvPr>
            <p:ph type="body" idx="1"/>
          </p:nvPr>
        </p:nvSpPr>
        <p:spPr>
          <a:xfrm>
            <a:off x="866442" y="4777381"/>
            <a:ext cx="6620968" cy="860400"/>
          </a:xfrm>
        </p:spPr>
        <p:txBody>
          <a:bodyPr/>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lvl1pPr>
              <a:defRPr/>
            </a:lvl1pPr>
          </a:lstStyle>
          <a:p>
            <a:pPr>
              <a:defRPr/>
            </a:pPr>
            <a:endParaRPr lang="ru-RU"/>
          </a:p>
        </p:txBody>
      </p:sp>
      <p:sp>
        <p:nvSpPr>
          <p:cNvPr id="5" name="Footer Placeholder 4"/>
          <p:cNvSpPr>
            <a:spLocks noGrp="1"/>
          </p:cNvSpPr>
          <p:nvPr>
            <p:ph type="ftr" sz="quarter" idx="11"/>
          </p:nvPr>
        </p:nvSpPr>
        <p:spPr/>
        <p:txBody>
          <a:bodyPr/>
          <a:lstStyle>
            <a:lvl1pPr>
              <a:defRPr/>
            </a:lvl1pPr>
          </a:lstStyle>
          <a:p>
            <a:pPr>
              <a:defRPr/>
            </a:pPr>
            <a:endParaRPr lang="ru-RU"/>
          </a:p>
        </p:txBody>
      </p:sp>
      <p:sp>
        <p:nvSpPr>
          <p:cNvPr id="6" name="Slide Number Placeholder 5"/>
          <p:cNvSpPr>
            <a:spLocks noGrp="1"/>
          </p:cNvSpPr>
          <p:nvPr>
            <p:ph type="sldNum" sz="quarter" idx="12"/>
          </p:nvPr>
        </p:nvSpPr>
        <p:spPr/>
        <p:txBody>
          <a:bodyPr/>
          <a:lstStyle>
            <a:lvl1pPr>
              <a:defRPr/>
            </a:lvl1pPr>
          </a:lstStyle>
          <a:p>
            <a:pPr>
              <a:defRPr/>
            </a:pPr>
            <a:fld id="{4CDFA212-C5E5-47F1-B3CF-B22FEB088A20}" type="slidenum">
              <a:rPr lang="ru-RU"/>
              <a:pPr>
                <a:defRPr/>
              </a:pPr>
              <a:t>‹#›</a:t>
            </a:fld>
            <a:endParaRPr lang="ru-RU"/>
          </a:p>
        </p:txBody>
      </p:sp>
    </p:spTree>
    <p:extLst>
      <p:ext uri="{BB962C8B-B14F-4D97-AF65-F5344CB8AC3E}">
        <p14:creationId xmlns:p14="http://schemas.microsoft.com/office/powerpoint/2010/main" val="3053963274"/>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p:cSld name="Три колонки">
    <p:spTree>
      <p:nvGrpSpPr>
        <p:cNvPr id="1" name=""/>
        <p:cNvGrpSpPr/>
        <p:nvPr/>
      </p:nvGrpSpPr>
      <p:grpSpPr>
        <a:xfrm>
          <a:off x="0" y="0"/>
          <a:ext cx="0" cy="0"/>
          <a:chOff x="0" y="0"/>
          <a:chExt cx="0" cy="0"/>
        </a:xfrm>
      </p:grpSpPr>
      <p:cxnSp>
        <p:nvCxnSpPr>
          <p:cNvPr id="9" name="Straight Connector 16"/>
          <p:cNvCxnSpPr/>
          <p:nvPr/>
        </p:nvCxnSpPr>
        <p:spPr>
          <a:xfrm>
            <a:off x="2795588"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0" name="Straight Connector 17"/>
          <p:cNvCxnSpPr/>
          <p:nvPr/>
        </p:nvCxnSpPr>
        <p:spPr>
          <a:xfrm>
            <a:off x="5222875" y="2133600"/>
            <a:ext cx="0" cy="3967163"/>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lvl1pPr>
              <a:defRPr sz="4200"/>
            </a:lvl1pPr>
          </a:lstStyle>
          <a:p>
            <a:r>
              <a:rPr lang="ru-RU" smtClean="0"/>
              <a:t>Образец заголовка</a:t>
            </a:r>
            <a:endParaRPr lang="en-US" dirty="0"/>
          </a:p>
        </p:txBody>
      </p:sp>
      <p:sp>
        <p:nvSpPr>
          <p:cNvPr id="3" name="Text Placeholder 2"/>
          <p:cNvSpPr>
            <a:spLocks noGrp="1"/>
          </p:cNvSpPr>
          <p:nvPr>
            <p:ph type="body" idx="1"/>
          </p:nvPr>
        </p:nvSpPr>
        <p:spPr>
          <a:xfrm>
            <a:off x="474834" y="1981200"/>
            <a:ext cx="22107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16" name="Text Placeholder 3"/>
          <p:cNvSpPr>
            <a:spLocks noGrp="1"/>
          </p:cNvSpPr>
          <p:nvPr>
            <p:ph type="body" sz="half" idx="15"/>
          </p:nvPr>
        </p:nvSpPr>
        <p:spPr>
          <a:xfrm>
            <a:off x="489475" y="2667000"/>
            <a:ext cx="2196084" cy="3589338"/>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Text Placeholder 4"/>
          <p:cNvSpPr>
            <a:spLocks noGrp="1"/>
          </p:cNvSpPr>
          <p:nvPr>
            <p:ph type="body" sz="quarter" idx="3"/>
          </p:nvPr>
        </p:nvSpPr>
        <p:spPr>
          <a:xfrm>
            <a:off x="2913504" y="1981200"/>
            <a:ext cx="2202754"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19" name="Text Placeholder 3"/>
          <p:cNvSpPr>
            <a:spLocks noGrp="1"/>
          </p:cNvSpPr>
          <p:nvPr>
            <p:ph type="body" sz="half" idx="16"/>
          </p:nvPr>
        </p:nvSpPr>
        <p:spPr>
          <a:xfrm>
            <a:off x="2905586" y="2667000"/>
            <a:ext cx="2210671" cy="3589338"/>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14" name="Text Placeholder 4"/>
          <p:cNvSpPr>
            <a:spLocks noGrp="1"/>
          </p:cNvSpPr>
          <p:nvPr>
            <p:ph type="body" sz="quarter" idx="13"/>
          </p:nvPr>
        </p:nvSpPr>
        <p:spPr>
          <a:xfrm>
            <a:off x="5344917" y="1981200"/>
            <a:ext cx="219965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20" name="Text Placeholder 3"/>
          <p:cNvSpPr>
            <a:spLocks noGrp="1"/>
          </p:cNvSpPr>
          <p:nvPr>
            <p:ph type="body" sz="half" idx="17"/>
          </p:nvPr>
        </p:nvSpPr>
        <p:spPr>
          <a:xfrm>
            <a:off x="5344917" y="2667000"/>
            <a:ext cx="2199658" cy="3589338"/>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11" name="Date Placeholder 3"/>
          <p:cNvSpPr>
            <a:spLocks noGrp="1"/>
          </p:cNvSpPr>
          <p:nvPr>
            <p:ph type="dt" sz="half" idx="18"/>
          </p:nvPr>
        </p:nvSpPr>
        <p:spPr/>
        <p:txBody>
          <a:bodyPr/>
          <a:lstStyle>
            <a:lvl1pPr>
              <a:defRPr/>
            </a:lvl1pPr>
          </a:lstStyle>
          <a:p>
            <a:pPr>
              <a:defRPr/>
            </a:pPr>
            <a:endParaRPr lang="ru-RU"/>
          </a:p>
        </p:txBody>
      </p:sp>
      <p:sp>
        <p:nvSpPr>
          <p:cNvPr id="12" name="Footer Placeholder 4"/>
          <p:cNvSpPr>
            <a:spLocks noGrp="1"/>
          </p:cNvSpPr>
          <p:nvPr>
            <p:ph type="ftr" sz="quarter" idx="19"/>
          </p:nvPr>
        </p:nvSpPr>
        <p:spPr/>
        <p:txBody>
          <a:bodyPr/>
          <a:lstStyle>
            <a:lvl1pPr>
              <a:defRPr/>
            </a:lvl1pPr>
          </a:lstStyle>
          <a:p>
            <a:pPr>
              <a:defRPr/>
            </a:pPr>
            <a:endParaRPr lang="ru-RU"/>
          </a:p>
        </p:txBody>
      </p:sp>
      <p:sp>
        <p:nvSpPr>
          <p:cNvPr id="13" name="Slide Number Placeholder 5"/>
          <p:cNvSpPr>
            <a:spLocks noGrp="1"/>
          </p:cNvSpPr>
          <p:nvPr>
            <p:ph type="sldNum" sz="quarter" idx="20"/>
          </p:nvPr>
        </p:nvSpPr>
        <p:spPr/>
        <p:txBody>
          <a:bodyPr/>
          <a:lstStyle>
            <a:lvl1pPr>
              <a:defRPr/>
            </a:lvl1pPr>
          </a:lstStyle>
          <a:p>
            <a:pPr>
              <a:defRPr/>
            </a:pPr>
            <a:fld id="{15736F12-685D-4172-8E52-D733EEB646CA}" type="slidenum">
              <a:rPr lang="ru-RU"/>
              <a:pPr>
                <a:defRPr/>
              </a:pPr>
              <a:t>‹#›</a:t>
            </a:fld>
            <a:endParaRPr lang="ru-RU"/>
          </a:p>
        </p:txBody>
      </p:sp>
    </p:spTree>
    <p:extLst>
      <p:ext uri="{BB962C8B-B14F-4D97-AF65-F5344CB8AC3E}">
        <p14:creationId xmlns:p14="http://schemas.microsoft.com/office/powerpoint/2010/main" val="446045647"/>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p:cSld name="Столбец с тремя рисунками">
    <p:spTree>
      <p:nvGrpSpPr>
        <p:cNvPr id="1" name=""/>
        <p:cNvGrpSpPr/>
        <p:nvPr/>
      </p:nvGrpSpPr>
      <p:grpSpPr>
        <a:xfrm>
          <a:off x="0" y="0"/>
          <a:ext cx="0" cy="0"/>
          <a:chOff x="0" y="0"/>
          <a:chExt cx="0" cy="0"/>
        </a:xfrm>
      </p:grpSpPr>
      <p:cxnSp>
        <p:nvCxnSpPr>
          <p:cNvPr id="12" name="Straight Connector 18"/>
          <p:cNvCxnSpPr/>
          <p:nvPr/>
        </p:nvCxnSpPr>
        <p:spPr>
          <a:xfrm>
            <a:off x="2795588"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3" name="Straight Connector 19"/>
          <p:cNvCxnSpPr/>
          <p:nvPr/>
        </p:nvCxnSpPr>
        <p:spPr>
          <a:xfrm>
            <a:off x="5222875" y="2133600"/>
            <a:ext cx="0" cy="3967163"/>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lvl1pPr>
              <a:defRPr sz="4200"/>
            </a:lvl1pPr>
          </a:lstStyle>
          <a:p>
            <a:r>
              <a:rPr lang="ru-RU" smtClean="0"/>
              <a:t>Образец заголовка</a:t>
            </a:r>
            <a:endParaRPr lang="en-US" dirty="0"/>
          </a:p>
        </p:txBody>
      </p:sp>
      <p:sp>
        <p:nvSpPr>
          <p:cNvPr id="3" name="Text Placeholder 2"/>
          <p:cNvSpPr>
            <a:spLocks noGrp="1"/>
          </p:cNvSpPr>
          <p:nvPr>
            <p:ph type="body" idx="1"/>
          </p:nvPr>
        </p:nvSpPr>
        <p:spPr>
          <a:xfrm>
            <a:off x="489475" y="4250949"/>
            <a:ext cx="2205612"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29" name="Picture Placeholder 2"/>
          <p:cNvSpPr>
            <a:spLocks noGrp="1" noChangeAspect="1"/>
          </p:cNvSpPr>
          <p:nvPr>
            <p:ph type="pic" idx="15"/>
          </p:nvPr>
        </p:nvSpPr>
        <p:spPr>
          <a:xfrm>
            <a:off x="489475" y="2209800"/>
            <a:ext cx="2205612" cy="1524000"/>
          </a:xfrm>
          <a:prstGeom prst="roundRect">
            <a:avLst>
              <a:gd name="adj" fmla="val 1858"/>
            </a:avLst>
          </a:prstGeom>
          <a:effectLst>
            <a:outerShdw blurRad="50800" dist="50800" dir="5400000" algn="tl" rotWithShape="0">
              <a:srgbClr val="000000">
                <a:alpha val="43000"/>
              </a:srgbClr>
            </a:outerShdw>
          </a:effectLst>
        </p:spPr>
        <p:txBody>
          <a:bodyPr rtlCol="0">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ru-RU" noProof="0" smtClean="0"/>
              <a:t>Вставка рисунка</a:t>
            </a:r>
            <a:endParaRPr lang="en-US" noProof="0" dirty="0"/>
          </a:p>
        </p:txBody>
      </p:sp>
      <p:sp>
        <p:nvSpPr>
          <p:cNvPr id="22" name="Text Placeholder 3"/>
          <p:cNvSpPr>
            <a:spLocks noGrp="1"/>
          </p:cNvSpPr>
          <p:nvPr>
            <p:ph type="body" sz="half" idx="18"/>
          </p:nvPr>
        </p:nvSpPr>
        <p:spPr>
          <a:xfrm>
            <a:off x="489475" y="4827212"/>
            <a:ext cx="2205612" cy="659189"/>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Text Placeholder 4"/>
          <p:cNvSpPr>
            <a:spLocks noGrp="1"/>
          </p:cNvSpPr>
          <p:nvPr>
            <p:ph type="body" sz="quarter" idx="3"/>
          </p:nvPr>
        </p:nvSpPr>
        <p:spPr>
          <a:xfrm>
            <a:off x="2917792" y="4250949"/>
            <a:ext cx="21984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30" name="Picture Placeholder 2"/>
          <p:cNvSpPr>
            <a:spLocks noGrp="1" noChangeAspect="1"/>
          </p:cNvSpPr>
          <p:nvPr>
            <p:ph type="pic" idx="21"/>
          </p:nvPr>
        </p:nvSpPr>
        <p:spPr>
          <a:xfrm>
            <a:off x="2917791" y="2209800"/>
            <a:ext cx="2198466" cy="1524000"/>
          </a:xfrm>
          <a:prstGeom prst="roundRect">
            <a:avLst>
              <a:gd name="adj" fmla="val 1858"/>
            </a:avLst>
          </a:prstGeom>
          <a:effectLst>
            <a:outerShdw blurRad="50800" dist="50800" dir="5400000" algn="tl" rotWithShape="0">
              <a:srgbClr val="000000">
                <a:alpha val="43000"/>
              </a:srgbClr>
            </a:outerShdw>
          </a:effectLst>
        </p:spPr>
        <p:txBody>
          <a:bodyPr rtlCol="0">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ru-RU" noProof="0" smtClean="0"/>
              <a:t>Вставка рисунка</a:t>
            </a:r>
            <a:endParaRPr lang="en-US" noProof="0" dirty="0"/>
          </a:p>
        </p:txBody>
      </p:sp>
      <p:sp>
        <p:nvSpPr>
          <p:cNvPr id="23" name="Text Placeholder 3"/>
          <p:cNvSpPr>
            <a:spLocks noGrp="1"/>
          </p:cNvSpPr>
          <p:nvPr>
            <p:ph type="body" sz="half" idx="19"/>
          </p:nvPr>
        </p:nvSpPr>
        <p:spPr>
          <a:xfrm>
            <a:off x="2916776" y="4827211"/>
            <a:ext cx="2201378" cy="659189"/>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14" name="Text Placeholder 4"/>
          <p:cNvSpPr>
            <a:spLocks noGrp="1"/>
          </p:cNvSpPr>
          <p:nvPr>
            <p:ph type="body" sz="quarter" idx="13"/>
          </p:nvPr>
        </p:nvSpPr>
        <p:spPr>
          <a:xfrm>
            <a:off x="5344917" y="4250949"/>
            <a:ext cx="219965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31" name="Picture Placeholder 2"/>
          <p:cNvSpPr>
            <a:spLocks noGrp="1" noChangeAspect="1"/>
          </p:cNvSpPr>
          <p:nvPr>
            <p:ph type="pic" idx="22"/>
          </p:nvPr>
        </p:nvSpPr>
        <p:spPr>
          <a:xfrm>
            <a:off x="5344916" y="2209800"/>
            <a:ext cx="2199658" cy="1524000"/>
          </a:xfrm>
          <a:prstGeom prst="roundRect">
            <a:avLst>
              <a:gd name="adj" fmla="val 1858"/>
            </a:avLst>
          </a:prstGeom>
          <a:effectLst>
            <a:outerShdw blurRad="50800" dist="50800" dir="5400000" algn="tl" rotWithShape="0">
              <a:srgbClr val="000000">
                <a:alpha val="43000"/>
              </a:srgbClr>
            </a:outerShdw>
          </a:effectLst>
        </p:spPr>
        <p:txBody>
          <a:bodyPr rtlCol="0">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ru-RU" noProof="0" smtClean="0"/>
              <a:t>Вставка рисунка</a:t>
            </a:r>
            <a:endParaRPr lang="en-US" noProof="0" dirty="0"/>
          </a:p>
        </p:txBody>
      </p:sp>
      <p:sp>
        <p:nvSpPr>
          <p:cNvPr id="24" name="Text Placeholder 3"/>
          <p:cNvSpPr>
            <a:spLocks noGrp="1"/>
          </p:cNvSpPr>
          <p:nvPr>
            <p:ph type="body" sz="half" idx="20"/>
          </p:nvPr>
        </p:nvSpPr>
        <p:spPr>
          <a:xfrm>
            <a:off x="5344824" y="4827209"/>
            <a:ext cx="2202571" cy="659189"/>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15" name="Date Placeholder 3"/>
          <p:cNvSpPr>
            <a:spLocks noGrp="1"/>
          </p:cNvSpPr>
          <p:nvPr>
            <p:ph type="dt" sz="half" idx="23"/>
          </p:nvPr>
        </p:nvSpPr>
        <p:spPr/>
        <p:txBody>
          <a:bodyPr/>
          <a:lstStyle>
            <a:lvl1pPr>
              <a:defRPr/>
            </a:lvl1pPr>
          </a:lstStyle>
          <a:p>
            <a:pPr>
              <a:defRPr/>
            </a:pPr>
            <a:endParaRPr lang="ru-RU"/>
          </a:p>
        </p:txBody>
      </p:sp>
      <p:sp>
        <p:nvSpPr>
          <p:cNvPr id="16" name="Footer Placeholder 4"/>
          <p:cNvSpPr>
            <a:spLocks noGrp="1"/>
          </p:cNvSpPr>
          <p:nvPr>
            <p:ph type="ftr" sz="quarter" idx="24"/>
          </p:nvPr>
        </p:nvSpPr>
        <p:spPr/>
        <p:txBody>
          <a:bodyPr/>
          <a:lstStyle>
            <a:lvl1pPr>
              <a:defRPr/>
            </a:lvl1pPr>
          </a:lstStyle>
          <a:p>
            <a:pPr>
              <a:defRPr/>
            </a:pPr>
            <a:endParaRPr lang="ru-RU"/>
          </a:p>
        </p:txBody>
      </p:sp>
      <p:sp>
        <p:nvSpPr>
          <p:cNvPr id="17" name="Slide Number Placeholder 5"/>
          <p:cNvSpPr>
            <a:spLocks noGrp="1"/>
          </p:cNvSpPr>
          <p:nvPr>
            <p:ph type="sldNum" sz="quarter" idx="25"/>
          </p:nvPr>
        </p:nvSpPr>
        <p:spPr/>
        <p:txBody>
          <a:bodyPr/>
          <a:lstStyle>
            <a:lvl1pPr>
              <a:defRPr/>
            </a:lvl1pPr>
          </a:lstStyle>
          <a:p>
            <a:pPr>
              <a:defRPr/>
            </a:pPr>
            <a:fld id="{F3BE5492-B8C0-40A7-B9F1-B30C16F83A74}" type="slidenum">
              <a:rPr lang="ru-RU"/>
              <a:pPr>
                <a:defRPr/>
              </a:pPr>
              <a:t>‹#›</a:t>
            </a:fld>
            <a:endParaRPr lang="ru-RU"/>
          </a:p>
        </p:txBody>
      </p:sp>
    </p:spTree>
    <p:extLst>
      <p:ext uri="{BB962C8B-B14F-4D97-AF65-F5344CB8AC3E}">
        <p14:creationId xmlns:p14="http://schemas.microsoft.com/office/powerpoint/2010/main" val="4128663414"/>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Vertical Text Placeholder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lvl1pPr>
              <a:defRPr/>
            </a:lvl1pPr>
          </a:lstStyle>
          <a:p>
            <a:pPr>
              <a:defRPr/>
            </a:pPr>
            <a:endParaRPr lang="ru-RU"/>
          </a:p>
        </p:txBody>
      </p:sp>
      <p:sp>
        <p:nvSpPr>
          <p:cNvPr id="5" name="Footer Placeholder 4"/>
          <p:cNvSpPr>
            <a:spLocks noGrp="1"/>
          </p:cNvSpPr>
          <p:nvPr>
            <p:ph type="ftr" sz="quarter" idx="11"/>
          </p:nvPr>
        </p:nvSpPr>
        <p:spPr/>
        <p:txBody>
          <a:bodyPr/>
          <a:lstStyle>
            <a:lvl1pPr>
              <a:defRPr/>
            </a:lvl1pPr>
          </a:lstStyle>
          <a:p>
            <a:pPr>
              <a:defRPr/>
            </a:pPr>
            <a:endParaRPr lang="ru-RU"/>
          </a:p>
        </p:txBody>
      </p:sp>
      <p:sp>
        <p:nvSpPr>
          <p:cNvPr id="6" name="Slide Number Placeholder 5"/>
          <p:cNvSpPr>
            <a:spLocks noGrp="1"/>
          </p:cNvSpPr>
          <p:nvPr>
            <p:ph type="sldNum" sz="quarter" idx="12"/>
          </p:nvPr>
        </p:nvSpPr>
        <p:spPr/>
        <p:txBody>
          <a:bodyPr/>
          <a:lstStyle>
            <a:lvl1pPr>
              <a:defRPr/>
            </a:lvl1pPr>
          </a:lstStyle>
          <a:p>
            <a:pPr>
              <a:defRPr/>
            </a:pPr>
            <a:fld id="{12EC91E4-5297-44D7-AA02-BB400395067A}" type="slidenum">
              <a:rPr lang="ru-RU"/>
              <a:pPr>
                <a:defRPr/>
              </a:pPr>
              <a:t>‹#›</a:t>
            </a:fld>
            <a:endParaRPr lang="ru-RU"/>
          </a:p>
        </p:txBody>
      </p:sp>
    </p:spTree>
    <p:extLst>
      <p:ext uri="{BB962C8B-B14F-4D97-AF65-F5344CB8AC3E}">
        <p14:creationId xmlns:p14="http://schemas.microsoft.com/office/powerpoint/2010/main" val="682968874"/>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229782" y="430214"/>
            <a:ext cx="1314793" cy="5826125"/>
          </a:xfrm>
        </p:spPr>
        <p:txBody>
          <a:bodyPr vert="eaVert" anchor="b"/>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489475" y="773205"/>
            <a:ext cx="5568812" cy="5483134"/>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lvl1pPr>
              <a:defRPr/>
            </a:lvl1pPr>
          </a:lstStyle>
          <a:p>
            <a:pPr>
              <a:defRPr/>
            </a:pPr>
            <a:endParaRPr lang="ru-RU"/>
          </a:p>
        </p:txBody>
      </p:sp>
      <p:sp>
        <p:nvSpPr>
          <p:cNvPr id="5" name="Footer Placeholder 4"/>
          <p:cNvSpPr>
            <a:spLocks noGrp="1"/>
          </p:cNvSpPr>
          <p:nvPr>
            <p:ph type="ftr" sz="quarter" idx="11"/>
          </p:nvPr>
        </p:nvSpPr>
        <p:spPr/>
        <p:txBody>
          <a:bodyPr/>
          <a:lstStyle>
            <a:lvl1pPr>
              <a:defRPr/>
            </a:lvl1pPr>
          </a:lstStyle>
          <a:p>
            <a:pPr>
              <a:defRPr/>
            </a:pPr>
            <a:endParaRPr lang="ru-RU"/>
          </a:p>
        </p:txBody>
      </p:sp>
      <p:sp>
        <p:nvSpPr>
          <p:cNvPr id="6" name="Slide Number Placeholder 5"/>
          <p:cNvSpPr>
            <a:spLocks noGrp="1"/>
          </p:cNvSpPr>
          <p:nvPr>
            <p:ph type="sldNum" sz="quarter" idx="12"/>
          </p:nvPr>
        </p:nvSpPr>
        <p:spPr/>
        <p:txBody>
          <a:bodyPr/>
          <a:lstStyle>
            <a:lvl1pPr>
              <a:defRPr/>
            </a:lvl1pPr>
          </a:lstStyle>
          <a:p>
            <a:pPr>
              <a:defRPr/>
            </a:pPr>
            <a:fld id="{85FBD4DF-B26C-404D-9140-81F72DB3CED8}" type="slidenum">
              <a:rPr lang="ru-RU"/>
              <a:pPr>
                <a:defRPr/>
              </a:pPr>
              <a:t>‹#›</a:t>
            </a:fld>
            <a:endParaRPr lang="ru-RU"/>
          </a:p>
        </p:txBody>
      </p:sp>
    </p:spTree>
    <p:extLst>
      <p:ext uri="{BB962C8B-B14F-4D97-AF65-F5344CB8AC3E}">
        <p14:creationId xmlns:p14="http://schemas.microsoft.com/office/powerpoint/2010/main" val="4119410434"/>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p:cSld name="Chapter divider">
    <p:spTree>
      <p:nvGrpSpPr>
        <p:cNvPr id="1" name=""/>
        <p:cNvGrpSpPr/>
        <p:nvPr/>
      </p:nvGrpSpPr>
      <p:grpSpPr>
        <a:xfrm>
          <a:off x="0" y="0"/>
          <a:ext cx="0" cy="0"/>
          <a:chOff x="0" y="0"/>
          <a:chExt cx="0" cy="0"/>
        </a:xfrm>
      </p:grpSpPr>
      <p:sp>
        <p:nvSpPr>
          <p:cNvPr id="3112" name="Rectangle 40"/>
          <p:cNvSpPr>
            <a:spLocks noGrp="1" noChangeArrowheads="1"/>
          </p:cNvSpPr>
          <p:nvPr>
            <p:ph type="subTitle" sz="quarter" idx="1"/>
          </p:nvPr>
        </p:nvSpPr>
        <p:spPr>
          <a:xfrm>
            <a:off x="612776" y="3609975"/>
            <a:ext cx="7451724" cy="430887"/>
          </a:xfrm>
          <a:prstGeom prst="rect">
            <a:avLst/>
          </a:prstGeom>
          <a:extLst>
            <a:ext uri="{91240B29-F687-4F45-9708-019B960494DF}">
              <a14:hiddenLine xmlns:a14="http://schemas.microsoft.com/office/drawing/2010/main" w="9525" algn="ctr">
                <a:solidFill>
                  <a:schemeClr val="tx1"/>
                </a:solidFill>
                <a:miter lim="800000"/>
                <a:headEnd/>
                <a:tailEnd/>
              </a14:hiddenLine>
            </a:ext>
          </a:extLst>
        </p:spPr>
        <p:txBody>
          <a:bodyPr>
            <a:spAutoFit/>
          </a:bodyPr>
          <a:lstStyle>
            <a:lvl1pPr marL="0" indent="0">
              <a:spcBef>
                <a:spcPct val="20000"/>
              </a:spcBef>
              <a:buFont typeface="Wingdings" pitchFamily="2" charset="2"/>
              <a:buNone/>
              <a:defRPr sz="2800">
                <a:solidFill>
                  <a:schemeClr val="tx1">
                    <a:lumMod val="65000"/>
                    <a:lumOff val="35000"/>
                  </a:schemeClr>
                </a:solidFill>
              </a:defRPr>
            </a:lvl1pPr>
          </a:lstStyle>
          <a:p>
            <a:pPr lvl="0"/>
            <a:r>
              <a:rPr lang="ru-RU" noProof="0" smtClean="0"/>
              <a:t>Образец подзаголовка</a:t>
            </a:r>
            <a:endParaRPr lang="en-GB" noProof="0" dirty="0" smtClean="0"/>
          </a:p>
        </p:txBody>
      </p:sp>
      <p:sp>
        <p:nvSpPr>
          <p:cNvPr id="3" name="Title 2"/>
          <p:cNvSpPr>
            <a:spLocks noGrp="1"/>
          </p:cNvSpPr>
          <p:nvPr>
            <p:ph type="title"/>
          </p:nvPr>
        </p:nvSpPr>
        <p:spPr>
          <a:xfrm>
            <a:off x="612774" y="2754441"/>
            <a:ext cx="7451725" cy="492443"/>
          </a:xfrm>
        </p:spPr>
        <p:txBody>
          <a:bodyPr>
            <a:spAutoFit/>
          </a:bodyPr>
          <a:lstStyle>
            <a:lvl1pPr>
              <a:defRPr sz="3200"/>
            </a:lvl1pPr>
          </a:lstStyle>
          <a:p>
            <a:r>
              <a:rPr lang="ru-RU" noProof="0" smtClean="0"/>
              <a:t>Образец заголовка</a:t>
            </a:r>
            <a:endParaRPr lang="en-GB" dirty="0"/>
          </a:p>
        </p:txBody>
      </p:sp>
    </p:spTree>
    <p:extLst>
      <p:ext uri="{BB962C8B-B14F-4D97-AF65-F5344CB8AC3E}">
        <p14:creationId xmlns:p14="http://schemas.microsoft.com/office/powerpoint/2010/main" val="1490707639"/>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p:cSld name="Title only">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ru-RU" noProof="0" smtClean="0"/>
              <a:t>Образец заголовка</a:t>
            </a:r>
            <a:endParaRPr lang="en-GB" dirty="0"/>
          </a:p>
        </p:txBody>
      </p:sp>
    </p:spTree>
    <p:extLst>
      <p:ext uri="{BB962C8B-B14F-4D97-AF65-F5344CB8AC3E}">
        <p14:creationId xmlns:p14="http://schemas.microsoft.com/office/powerpoint/2010/main" val="244133435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Title and Subtit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ru-RU" smtClean="0"/>
              <a:t>Образец заголовка</a:t>
            </a:r>
            <a:endParaRPr lang="en-GB" dirty="0"/>
          </a:p>
        </p:txBody>
      </p:sp>
      <p:sp>
        <p:nvSpPr>
          <p:cNvPr id="3" name="Rectangle 40"/>
          <p:cNvSpPr>
            <a:spLocks noGrp="1" noChangeArrowheads="1"/>
          </p:cNvSpPr>
          <p:nvPr>
            <p:ph type="subTitle" sz="quarter" idx="1"/>
          </p:nvPr>
        </p:nvSpPr>
        <p:spPr>
          <a:xfrm>
            <a:off x="612776" y="1376772"/>
            <a:ext cx="8280400" cy="396391"/>
          </a:xfrm>
          <a:prstGeom prst="rect">
            <a:avLst/>
          </a:prstGeom>
          <a:extLst>
            <a:ext uri="{91240B29-F687-4F45-9708-019B960494DF}">
              <a14:hiddenLine xmlns:a14="http://schemas.microsoft.com/office/drawing/2010/main" w="9525" algn="ctr">
                <a:solidFill>
                  <a:schemeClr val="tx1"/>
                </a:solidFill>
                <a:miter lim="800000"/>
                <a:headEnd/>
                <a:tailEnd/>
              </a14:hiddenLine>
            </a:ext>
          </a:extLst>
        </p:spPr>
        <p:txBody>
          <a:bodyPr>
            <a:noAutofit/>
          </a:bodyPr>
          <a:lstStyle>
            <a:lvl1pPr marL="0" indent="0">
              <a:spcBef>
                <a:spcPts val="600"/>
              </a:spcBef>
              <a:buFont typeface="Wingdings" pitchFamily="2" charset="2"/>
              <a:buNone/>
              <a:defRPr sz="2000" b="1">
                <a:solidFill>
                  <a:schemeClr val="tx1">
                    <a:lumMod val="65000"/>
                    <a:lumOff val="35000"/>
                  </a:schemeClr>
                </a:solidFill>
              </a:defRPr>
            </a:lvl1pPr>
          </a:lstStyle>
          <a:p>
            <a:pPr lvl="0"/>
            <a:r>
              <a:rPr lang="ru-RU" noProof="0" smtClean="0"/>
              <a:t>Образец подзаголовка</a:t>
            </a:r>
            <a:endParaRPr lang="en-GB" noProof="0" dirty="0" smtClean="0"/>
          </a:p>
        </p:txBody>
      </p:sp>
    </p:spTree>
    <p:extLst>
      <p:ext uri="{BB962C8B-B14F-4D97-AF65-F5344CB8AC3E}">
        <p14:creationId xmlns:p14="http://schemas.microsoft.com/office/powerpoint/2010/main" val="24828163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Empty">
    <p:spTree>
      <p:nvGrpSpPr>
        <p:cNvPr id="1" name=""/>
        <p:cNvGrpSpPr/>
        <p:nvPr/>
      </p:nvGrpSpPr>
      <p:grpSpPr>
        <a:xfrm>
          <a:off x="0" y="0"/>
          <a:ext cx="0" cy="0"/>
          <a:chOff x="0" y="0"/>
          <a:chExt cx="0" cy="0"/>
        </a:xfrm>
      </p:grpSpPr>
    </p:spTree>
    <p:extLst>
      <p:ext uri="{BB962C8B-B14F-4D97-AF65-F5344CB8AC3E}">
        <p14:creationId xmlns:p14="http://schemas.microsoft.com/office/powerpoint/2010/main" val="223349267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8.xml"/><Relationship Id="rId13" Type="http://schemas.openxmlformats.org/officeDocument/2006/relationships/slideLayout" Target="../slideLayouts/slideLayout33.xml"/><Relationship Id="rId18" Type="http://schemas.openxmlformats.org/officeDocument/2006/relationships/slideLayout" Target="../slideLayouts/slideLayout38.xml"/><Relationship Id="rId3" Type="http://schemas.openxmlformats.org/officeDocument/2006/relationships/slideLayout" Target="../slideLayouts/slideLayout23.xml"/><Relationship Id="rId7" Type="http://schemas.openxmlformats.org/officeDocument/2006/relationships/slideLayout" Target="../slideLayouts/slideLayout27.xml"/><Relationship Id="rId12" Type="http://schemas.openxmlformats.org/officeDocument/2006/relationships/slideLayout" Target="../slideLayouts/slideLayout32.xml"/><Relationship Id="rId17" Type="http://schemas.openxmlformats.org/officeDocument/2006/relationships/slideLayout" Target="../slideLayouts/slideLayout37.xml"/><Relationship Id="rId2" Type="http://schemas.openxmlformats.org/officeDocument/2006/relationships/slideLayout" Target="../slideLayouts/slideLayout22.xml"/><Relationship Id="rId16" Type="http://schemas.openxmlformats.org/officeDocument/2006/relationships/slideLayout" Target="../slideLayouts/slideLayout36.xml"/><Relationship Id="rId20" Type="http://schemas.openxmlformats.org/officeDocument/2006/relationships/theme" Target="../theme/theme2.xml"/><Relationship Id="rId1" Type="http://schemas.openxmlformats.org/officeDocument/2006/relationships/slideLayout" Target="../slideLayouts/slideLayout21.xml"/><Relationship Id="rId6" Type="http://schemas.openxmlformats.org/officeDocument/2006/relationships/slideLayout" Target="../slideLayouts/slideLayout26.xml"/><Relationship Id="rId11" Type="http://schemas.openxmlformats.org/officeDocument/2006/relationships/slideLayout" Target="../slideLayouts/slideLayout31.xml"/><Relationship Id="rId5" Type="http://schemas.openxmlformats.org/officeDocument/2006/relationships/slideLayout" Target="../slideLayouts/slideLayout25.xml"/><Relationship Id="rId15" Type="http://schemas.openxmlformats.org/officeDocument/2006/relationships/slideLayout" Target="../slideLayouts/slideLayout35.xml"/><Relationship Id="rId10" Type="http://schemas.openxmlformats.org/officeDocument/2006/relationships/slideLayout" Target="../slideLayouts/slideLayout30.xml"/><Relationship Id="rId19" Type="http://schemas.openxmlformats.org/officeDocument/2006/relationships/slideLayout" Target="../slideLayouts/slideLayout39.xml"/><Relationship Id="rId4" Type="http://schemas.openxmlformats.org/officeDocument/2006/relationships/slideLayout" Target="../slideLayouts/slideLayout24.xml"/><Relationship Id="rId9" Type="http://schemas.openxmlformats.org/officeDocument/2006/relationships/slideLayout" Target="../slideLayouts/slideLayout29.xml"/><Relationship Id="rId14" Type="http://schemas.openxmlformats.org/officeDocument/2006/relationships/slideLayout" Target="../slideLayouts/slideLayout34.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47.xml"/><Relationship Id="rId13" Type="http://schemas.openxmlformats.org/officeDocument/2006/relationships/slideLayout" Target="../slideLayouts/slideLayout52.xml"/><Relationship Id="rId18" Type="http://schemas.openxmlformats.org/officeDocument/2006/relationships/slideLayout" Target="../slideLayouts/slideLayout57.xml"/><Relationship Id="rId3" Type="http://schemas.openxmlformats.org/officeDocument/2006/relationships/slideLayout" Target="../slideLayouts/slideLayout42.xml"/><Relationship Id="rId7" Type="http://schemas.openxmlformats.org/officeDocument/2006/relationships/slideLayout" Target="../slideLayouts/slideLayout46.xml"/><Relationship Id="rId12" Type="http://schemas.openxmlformats.org/officeDocument/2006/relationships/slideLayout" Target="../slideLayouts/slideLayout51.xml"/><Relationship Id="rId17" Type="http://schemas.openxmlformats.org/officeDocument/2006/relationships/slideLayout" Target="../slideLayouts/slideLayout56.xml"/><Relationship Id="rId2" Type="http://schemas.openxmlformats.org/officeDocument/2006/relationships/slideLayout" Target="../slideLayouts/slideLayout41.xml"/><Relationship Id="rId16" Type="http://schemas.openxmlformats.org/officeDocument/2006/relationships/slideLayout" Target="../slideLayouts/slideLayout55.xml"/><Relationship Id="rId20" Type="http://schemas.openxmlformats.org/officeDocument/2006/relationships/theme" Target="../theme/theme3.xml"/><Relationship Id="rId1" Type="http://schemas.openxmlformats.org/officeDocument/2006/relationships/slideLayout" Target="../slideLayouts/slideLayout40.xml"/><Relationship Id="rId6" Type="http://schemas.openxmlformats.org/officeDocument/2006/relationships/slideLayout" Target="../slideLayouts/slideLayout45.xml"/><Relationship Id="rId11" Type="http://schemas.openxmlformats.org/officeDocument/2006/relationships/slideLayout" Target="../slideLayouts/slideLayout50.xml"/><Relationship Id="rId5" Type="http://schemas.openxmlformats.org/officeDocument/2006/relationships/slideLayout" Target="../slideLayouts/slideLayout44.xml"/><Relationship Id="rId15" Type="http://schemas.openxmlformats.org/officeDocument/2006/relationships/slideLayout" Target="../slideLayouts/slideLayout54.xml"/><Relationship Id="rId10" Type="http://schemas.openxmlformats.org/officeDocument/2006/relationships/slideLayout" Target="../slideLayouts/slideLayout49.xml"/><Relationship Id="rId19" Type="http://schemas.openxmlformats.org/officeDocument/2006/relationships/slideLayout" Target="../slideLayouts/slideLayout58.xml"/><Relationship Id="rId4" Type="http://schemas.openxmlformats.org/officeDocument/2006/relationships/slideLayout" Target="../slideLayouts/slideLayout43.xml"/><Relationship Id="rId9" Type="http://schemas.openxmlformats.org/officeDocument/2006/relationships/slideLayout" Target="../slideLayouts/slideLayout48.xml"/><Relationship Id="rId14" Type="http://schemas.openxmlformats.org/officeDocument/2006/relationships/slideLayout" Target="../slideLayouts/slideLayout5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66.xml"/><Relationship Id="rId13" Type="http://schemas.openxmlformats.org/officeDocument/2006/relationships/slideLayout" Target="../slideLayouts/slideLayout71.xml"/><Relationship Id="rId18" Type="http://schemas.openxmlformats.org/officeDocument/2006/relationships/slideLayout" Target="../slideLayouts/slideLayout76.xml"/><Relationship Id="rId3" Type="http://schemas.openxmlformats.org/officeDocument/2006/relationships/slideLayout" Target="../slideLayouts/slideLayout61.xml"/><Relationship Id="rId21" Type="http://schemas.openxmlformats.org/officeDocument/2006/relationships/image" Target="../media/image4.jpeg"/><Relationship Id="rId7" Type="http://schemas.openxmlformats.org/officeDocument/2006/relationships/slideLayout" Target="../slideLayouts/slideLayout65.xml"/><Relationship Id="rId12" Type="http://schemas.openxmlformats.org/officeDocument/2006/relationships/slideLayout" Target="../slideLayouts/slideLayout70.xml"/><Relationship Id="rId17" Type="http://schemas.openxmlformats.org/officeDocument/2006/relationships/slideLayout" Target="../slideLayouts/slideLayout75.xml"/><Relationship Id="rId2" Type="http://schemas.openxmlformats.org/officeDocument/2006/relationships/slideLayout" Target="../slideLayouts/slideLayout60.xml"/><Relationship Id="rId16" Type="http://schemas.openxmlformats.org/officeDocument/2006/relationships/slideLayout" Target="../slideLayouts/slideLayout74.xml"/><Relationship Id="rId20" Type="http://schemas.openxmlformats.org/officeDocument/2006/relationships/theme" Target="../theme/theme4.xml"/><Relationship Id="rId1" Type="http://schemas.openxmlformats.org/officeDocument/2006/relationships/slideLayout" Target="../slideLayouts/slideLayout59.xml"/><Relationship Id="rId6" Type="http://schemas.openxmlformats.org/officeDocument/2006/relationships/slideLayout" Target="../slideLayouts/slideLayout64.xml"/><Relationship Id="rId11" Type="http://schemas.openxmlformats.org/officeDocument/2006/relationships/slideLayout" Target="../slideLayouts/slideLayout69.xml"/><Relationship Id="rId5" Type="http://schemas.openxmlformats.org/officeDocument/2006/relationships/slideLayout" Target="../slideLayouts/slideLayout63.xml"/><Relationship Id="rId15" Type="http://schemas.openxmlformats.org/officeDocument/2006/relationships/slideLayout" Target="../slideLayouts/slideLayout73.xml"/><Relationship Id="rId10" Type="http://schemas.openxmlformats.org/officeDocument/2006/relationships/slideLayout" Target="../slideLayouts/slideLayout68.xml"/><Relationship Id="rId19" Type="http://schemas.openxmlformats.org/officeDocument/2006/relationships/slideLayout" Target="../slideLayouts/slideLayout77.xml"/><Relationship Id="rId4" Type="http://schemas.openxmlformats.org/officeDocument/2006/relationships/slideLayout" Target="../slideLayouts/slideLayout62.xml"/><Relationship Id="rId9" Type="http://schemas.openxmlformats.org/officeDocument/2006/relationships/slideLayout" Target="../slideLayouts/slideLayout67.xml"/><Relationship Id="rId14" Type="http://schemas.openxmlformats.org/officeDocument/2006/relationships/slideLayout" Target="../slideLayouts/slideLayout7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Title Placeholder 2"/>
          <p:cNvSpPr>
            <a:spLocks noGrp="1"/>
          </p:cNvSpPr>
          <p:nvPr>
            <p:ph type="title"/>
          </p:nvPr>
        </p:nvSpPr>
        <p:spPr bwMode="auto">
          <a:xfrm>
            <a:off x="612775" y="603250"/>
            <a:ext cx="8280400"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b" anchorCtr="0" compatLnSpc="1">
            <a:prstTxWarp prst="textNoShape">
              <a:avLst/>
            </a:prstTxWarp>
            <a:spAutoFit/>
          </a:bodyPr>
          <a:lstStyle/>
          <a:p>
            <a:pPr lvl="0"/>
            <a:r>
              <a:rPr lang="en-GB" altLang="ru-RU" smtClean="0"/>
              <a:t>Click to edit Master title text</a:t>
            </a:r>
          </a:p>
        </p:txBody>
      </p:sp>
      <p:sp>
        <p:nvSpPr>
          <p:cNvPr id="1027" name="Text Placeholder 3"/>
          <p:cNvSpPr>
            <a:spLocks noGrp="1"/>
          </p:cNvSpPr>
          <p:nvPr>
            <p:ph type="body" idx="1"/>
          </p:nvPr>
        </p:nvSpPr>
        <p:spPr bwMode="auto">
          <a:xfrm>
            <a:off x="611188" y="1376363"/>
            <a:ext cx="8281987" cy="4860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hu-HU" altLang="ru-RU" smtClean="0"/>
              <a:t>Mintaszöveg szerkesztése</a:t>
            </a:r>
          </a:p>
          <a:p>
            <a:pPr lvl="1"/>
            <a:r>
              <a:rPr lang="hu-HU" altLang="ru-RU" smtClean="0"/>
              <a:t>Második szint</a:t>
            </a:r>
          </a:p>
          <a:p>
            <a:pPr lvl="2"/>
            <a:r>
              <a:rPr lang="hu-HU" altLang="ru-RU" smtClean="0"/>
              <a:t>Harmadik szint</a:t>
            </a:r>
          </a:p>
          <a:p>
            <a:pPr lvl="3"/>
            <a:r>
              <a:rPr lang="hu-HU" altLang="ru-RU" smtClean="0"/>
              <a:t>Negyedik szint</a:t>
            </a:r>
          </a:p>
          <a:p>
            <a:pPr lvl="4"/>
            <a:r>
              <a:rPr lang="hu-HU" altLang="ru-RU" smtClean="0"/>
              <a:t>Ötödik szint</a:t>
            </a:r>
            <a:endParaRPr lang="en-GB" altLang="ru-RU" smtClean="0"/>
          </a:p>
        </p:txBody>
      </p:sp>
      <p:sp>
        <p:nvSpPr>
          <p:cNvPr id="1028" name="Line 38"/>
          <p:cNvSpPr>
            <a:spLocks noChangeShapeType="1"/>
          </p:cNvSpPr>
          <p:nvPr/>
        </p:nvSpPr>
        <p:spPr bwMode="auto">
          <a:xfrm flipV="1">
            <a:off x="611188" y="1052513"/>
            <a:ext cx="8532812" cy="3175"/>
          </a:xfrm>
          <a:prstGeom prst="line">
            <a:avLst/>
          </a:prstGeom>
          <a:noFill/>
          <a:ln w="2857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ru-RU"/>
          </a:p>
        </p:txBody>
      </p:sp>
    </p:spTree>
  </p:cSld>
  <p:clrMap bg1="lt1" tx1="dk1" bg2="lt2" tx2="dk2" accent1="accent1" accent2="accent2" accent3="accent3" accent4="accent4" accent5="accent5" accent6="accent6" hlink="hlink" folHlink="folHlink"/>
  <p:sldLayoutIdLst>
    <p:sldLayoutId id="2147484513" r:id="rId1"/>
    <p:sldLayoutId id="2147484514" r:id="rId2"/>
    <p:sldLayoutId id="2147484452" r:id="rId3"/>
    <p:sldLayoutId id="2147484453" r:id="rId4"/>
    <p:sldLayoutId id="2147484454" r:id="rId5"/>
    <p:sldLayoutId id="2147484455" r:id="rId6"/>
    <p:sldLayoutId id="2147484456" r:id="rId7"/>
    <p:sldLayoutId id="2147484457" r:id="rId8"/>
    <p:sldLayoutId id="2147484458" r:id="rId9"/>
    <p:sldLayoutId id="2147484459" r:id="rId10"/>
    <p:sldLayoutId id="2147484460" r:id="rId11"/>
    <p:sldLayoutId id="2147484461" r:id="rId12"/>
    <p:sldLayoutId id="2147484462" r:id="rId13"/>
    <p:sldLayoutId id="2147484463" r:id="rId14"/>
    <p:sldLayoutId id="2147484464" r:id="rId15"/>
    <p:sldLayoutId id="2147484465" r:id="rId16"/>
    <p:sldLayoutId id="2147484466" r:id="rId17"/>
    <p:sldLayoutId id="2147484467" r:id="rId18"/>
    <p:sldLayoutId id="2147484515" r:id="rId19"/>
    <p:sldLayoutId id="2147484468" r:id="rId20"/>
  </p:sldLayoutIdLst>
  <p:timing>
    <p:tnLst>
      <p:par>
        <p:cTn id="1" dur="indefinite" restart="never" nodeType="tmRoot"/>
      </p:par>
    </p:tnLst>
  </p:timing>
  <p:txStyles>
    <p:titleStyle>
      <a:lvl1pPr algn="l" rtl="0" eaLnBrk="0" fontAlgn="base" hangingPunct="0">
        <a:spcBef>
          <a:spcPct val="0"/>
        </a:spcBef>
        <a:spcAft>
          <a:spcPct val="0"/>
        </a:spcAft>
        <a:defRPr sz="2800">
          <a:solidFill>
            <a:schemeClr val="bg2"/>
          </a:solidFill>
          <a:latin typeface="+mj-lt"/>
          <a:ea typeface="+mj-ea"/>
          <a:cs typeface="+mj-cs"/>
        </a:defRPr>
      </a:lvl1pPr>
      <a:lvl2pPr algn="l" rtl="0" eaLnBrk="0" fontAlgn="base" hangingPunct="0">
        <a:spcBef>
          <a:spcPct val="0"/>
        </a:spcBef>
        <a:spcAft>
          <a:spcPct val="0"/>
        </a:spcAft>
        <a:defRPr sz="2800">
          <a:solidFill>
            <a:schemeClr val="bg2"/>
          </a:solidFill>
          <a:latin typeface="Arial" charset="0"/>
        </a:defRPr>
      </a:lvl2pPr>
      <a:lvl3pPr algn="l" rtl="0" eaLnBrk="0" fontAlgn="base" hangingPunct="0">
        <a:spcBef>
          <a:spcPct val="0"/>
        </a:spcBef>
        <a:spcAft>
          <a:spcPct val="0"/>
        </a:spcAft>
        <a:defRPr sz="2800">
          <a:solidFill>
            <a:schemeClr val="bg2"/>
          </a:solidFill>
          <a:latin typeface="Arial" charset="0"/>
        </a:defRPr>
      </a:lvl3pPr>
      <a:lvl4pPr algn="l" rtl="0" eaLnBrk="0" fontAlgn="base" hangingPunct="0">
        <a:spcBef>
          <a:spcPct val="0"/>
        </a:spcBef>
        <a:spcAft>
          <a:spcPct val="0"/>
        </a:spcAft>
        <a:defRPr sz="2800">
          <a:solidFill>
            <a:schemeClr val="bg2"/>
          </a:solidFill>
          <a:latin typeface="Arial" charset="0"/>
        </a:defRPr>
      </a:lvl4pPr>
      <a:lvl5pPr algn="l" rtl="0" eaLnBrk="0" fontAlgn="base" hangingPunct="0">
        <a:spcBef>
          <a:spcPct val="0"/>
        </a:spcBef>
        <a:spcAft>
          <a:spcPct val="0"/>
        </a:spcAft>
        <a:defRPr sz="2800">
          <a:solidFill>
            <a:schemeClr val="bg2"/>
          </a:solidFill>
          <a:latin typeface="Arial" charset="0"/>
        </a:defRPr>
      </a:lvl5pPr>
      <a:lvl6pPr marL="457200" algn="l" rtl="0" eaLnBrk="1" fontAlgn="base" hangingPunct="1">
        <a:spcBef>
          <a:spcPct val="0"/>
        </a:spcBef>
        <a:spcAft>
          <a:spcPct val="0"/>
        </a:spcAft>
        <a:defRPr sz="2800" b="1">
          <a:solidFill>
            <a:schemeClr val="bg2"/>
          </a:solidFill>
          <a:latin typeface="Arial" charset="0"/>
        </a:defRPr>
      </a:lvl6pPr>
      <a:lvl7pPr marL="914400" algn="l" rtl="0" eaLnBrk="1" fontAlgn="base" hangingPunct="1">
        <a:spcBef>
          <a:spcPct val="0"/>
        </a:spcBef>
        <a:spcAft>
          <a:spcPct val="0"/>
        </a:spcAft>
        <a:defRPr sz="2800" b="1">
          <a:solidFill>
            <a:schemeClr val="bg2"/>
          </a:solidFill>
          <a:latin typeface="Arial" charset="0"/>
        </a:defRPr>
      </a:lvl7pPr>
      <a:lvl8pPr marL="1371600" algn="l" rtl="0" eaLnBrk="1" fontAlgn="base" hangingPunct="1">
        <a:spcBef>
          <a:spcPct val="0"/>
        </a:spcBef>
        <a:spcAft>
          <a:spcPct val="0"/>
        </a:spcAft>
        <a:defRPr sz="2800" b="1">
          <a:solidFill>
            <a:schemeClr val="bg2"/>
          </a:solidFill>
          <a:latin typeface="Arial" charset="0"/>
        </a:defRPr>
      </a:lvl8pPr>
      <a:lvl9pPr marL="1828800" algn="l" rtl="0" eaLnBrk="1" fontAlgn="base" hangingPunct="1">
        <a:spcBef>
          <a:spcPct val="0"/>
        </a:spcBef>
        <a:spcAft>
          <a:spcPct val="0"/>
        </a:spcAft>
        <a:defRPr sz="2800" b="1">
          <a:solidFill>
            <a:schemeClr val="bg2"/>
          </a:solidFill>
          <a:latin typeface="Arial" charset="0"/>
        </a:defRPr>
      </a:lvl9pPr>
    </p:titleStyle>
    <p:bodyStyle>
      <a:lvl1pPr marL="268288" indent="-268288" algn="l" rtl="0" eaLnBrk="0" fontAlgn="base" hangingPunct="0">
        <a:spcBef>
          <a:spcPct val="25000"/>
        </a:spcBef>
        <a:spcAft>
          <a:spcPct val="0"/>
        </a:spcAft>
        <a:buClr>
          <a:schemeClr val="bg2"/>
        </a:buClr>
        <a:buSzPct val="80000"/>
        <a:buFont typeface="Wingdings" panose="05000000000000000000" pitchFamily="2" charset="2"/>
        <a:buChar char=""/>
        <a:tabLst>
          <a:tab pos="1238250" algn="l"/>
        </a:tabLst>
        <a:defRPr sz="2000">
          <a:solidFill>
            <a:srgbClr val="595959"/>
          </a:solidFill>
          <a:latin typeface="+mn-lt"/>
          <a:ea typeface="+mn-ea"/>
          <a:cs typeface="+mn-cs"/>
        </a:defRPr>
      </a:lvl1pPr>
      <a:lvl2pPr marL="546100" indent="-276225" algn="l" rtl="0" eaLnBrk="0" fontAlgn="base" hangingPunct="0">
        <a:spcBef>
          <a:spcPct val="25000"/>
        </a:spcBef>
        <a:spcAft>
          <a:spcPct val="0"/>
        </a:spcAft>
        <a:buClr>
          <a:schemeClr val="bg2"/>
        </a:buClr>
        <a:buFont typeface="Symbol" panose="05050102010706020507" pitchFamily="18" charset="2"/>
        <a:buChar char=""/>
        <a:tabLst>
          <a:tab pos="1238250" algn="l"/>
        </a:tabLst>
        <a:defRPr>
          <a:solidFill>
            <a:srgbClr val="595959"/>
          </a:solidFill>
          <a:latin typeface="+mn-lt"/>
        </a:defRPr>
      </a:lvl2pPr>
      <a:lvl3pPr marL="835025" indent="-287338" algn="l" rtl="0" eaLnBrk="0" fontAlgn="base" hangingPunct="0">
        <a:spcBef>
          <a:spcPct val="25000"/>
        </a:spcBef>
        <a:spcAft>
          <a:spcPct val="0"/>
        </a:spcAft>
        <a:buClr>
          <a:schemeClr val="bg2"/>
        </a:buClr>
        <a:buFont typeface="Arial" panose="020B0604020202020204" pitchFamily="34" charset="0"/>
        <a:buChar char="–"/>
        <a:tabLst>
          <a:tab pos="1238250" algn="l"/>
        </a:tabLst>
        <a:defRPr sz="1600">
          <a:solidFill>
            <a:srgbClr val="595959"/>
          </a:solidFill>
          <a:latin typeface="+mn-lt"/>
        </a:defRPr>
      </a:lvl3pPr>
      <a:lvl4pPr marL="1103313" indent="-266700" algn="l" rtl="0" eaLnBrk="0" fontAlgn="base" hangingPunct="0">
        <a:spcBef>
          <a:spcPct val="25000"/>
        </a:spcBef>
        <a:spcAft>
          <a:spcPct val="0"/>
        </a:spcAft>
        <a:buClr>
          <a:schemeClr val="bg2"/>
        </a:buClr>
        <a:buFont typeface="Arial" panose="020B0604020202020204" pitchFamily="34" charset="0"/>
        <a:buChar char="–"/>
        <a:tabLst>
          <a:tab pos="1238250" algn="l"/>
        </a:tabLst>
        <a:defRPr sz="1600">
          <a:solidFill>
            <a:srgbClr val="595959"/>
          </a:solidFill>
          <a:latin typeface="+mn-lt"/>
        </a:defRPr>
      </a:lvl4pPr>
      <a:lvl5pPr marL="1362075" indent="-285750" algn="l" rtl="0" eaLnBrk="0" fontAlgn="base" hangingPunct="0">
        <a:spcBef>
          <a:spcPct val="25000"/>
        </a:spcBef>
        <a:spcAft>
          <a:spcPct val="0"/>
        </a:spcAft>
        <a:buClr>
          <a:schemeClr val="bg2"/>
        </a:buClr>
        <a:buFont typeface="Arial" panose="020B0604020202020204" pitchFamily="34" charset="0"/>
        <a:buChar char="–"/>
        <a:defRPr sz="1600">
          <a:solidFill>
            <a:srgbClr val="595959"/>
          </a:solidFill>
          <a:latin typeface="+mn-lt"/>
        </a:defRPr>
      </a:lvl5pPr>
      <a:lvl6pPr marL="2598738" indent="-239713" algn="l" rtl="0" eaLnBrk="1" fontAlgn="base" hangingPunct="1">
        <a:spcBef>
          <a:spcPct val="25000"/>
        </a:spcBef>
        <a:spcAft>
          <a:spcPct val="0"/>
        </a:spcAft>
        <a:buClr>
          <a:schemeClr val="bg2"/>
        </a:buClr>
        <a:buFont typeface="Arial" charset="0"/>
        <a:buChar char="–"/>
        <a:tabLst>
          <a:tab pos="1238250" algn="l"/>
        </a:tabLst>
        <a:defRPr sz="1600">
          <a:solidFill>
            <a:schemeClr val="tx1"/>
          </a:solidFill>
          <a:latin typeface="+mn-lt"/>
        </a:defRPr>
      </a:lvl6pPr>
      <a:lvl7pPr marL="3055938" indent="-239713" algn="l" rtl="0" eaLnBrk="1" fontAlgn="base" hangingPunct="1">
        <a:spcBef>
          <a:spcPct val="25000"/>
        </a:spcBef>
        <a:spcAft>
          <a:spcPct val="0"/>
        </a:spcAft>
        <a:buClr>
          <a:schemeClr val="bg2"/>
        </a:buClr>
        <a:buFont typeface="Arial" charset="0"/>
        <a:buChar char="–"/>
        <a:tabLst>
          <a:tab pos="1238250" algn="l"/>
        </a:tabLst>
        <a:defRPr sz="1600">
          <a:solidFill>
            <a:schemeClr val="tx1"/>
          </a:solidFill>
          <a:latin typeface="+mn-lt"/>
        </a:defRPr>
      </a:lvl7pPr>
      <a:lvl8pPr marL="3513138" indent="-239713" algn="l" rtl="0" eaLnBrk="1" fontAlgn="base" hangingPunct="1">
        <a:spcBef>
          <a:spcPct val="25000"/>
        </a:spcBef>
        <a:spcAft>
          <a:spcPct val="0"/>
        </a:spcAft>
        <a:buClr>
          <a:schemeClr val="bg2"/>
        </a:buClr>
        <a:buFont typeface="Arial" charset="0"/>
        <a:buChar char="–"/>
        <a:tabLst>
          <a:tab pos="1238250" algn="l"/>
        </a:tabLst>
        <a:defRPr sz="1600">
          <a:solidFill>
            <a:schemeClr val="tx1"/>
          </a:solidFill>
          <a:latin typeface="+mn-lt"/>
        </a:defRPr>
      </a:lvl8pPr>
      <a:lvl9pPr marL="3970338" indent="-239713" algn="l" rtl="0" eaLnBrk="1" fontAlgn="base" hangingPunct="1">
        <a:spcBef>
          <a:spcPct val="25000"/>
        </a:spcBef>
        <a:spcAft>
          <a:spcPct val="0"/>
        </a:spcAft>
        <a:buClr>
          <a:schemeClr val="bg2"/>
        </a:buClr>
        <a:buFont typeface="Arial" charset="0"/>
        <a:buChar char="–"/>
        <a:tabLst>
          <a:tab pos="1238250" algn="l"/>
        </a:tabLst>
        <a:defRPr sz="1600">
          <a:solidFill>
            <a:schemeClr val="tx1"/>
          </a:solidFill>
          <a:latin typeface="+mn-lt"/>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0" name="Title Placeholder 2"/>
          <p:cNvSpPr>
            <a:spLocks noGrp="1"/>
          </p:cNvSpPr>
          <p:nvPr>
            <p:ph type="title"/>
          </p:nvPr>
        </p:nvSpPr>
        <p:spPr bwMode="auto">
          <a:xfrm>
            <a:off x="612775" y="603250"/>
            <a:ext cx="8280400"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b" anchorCtr="0" compatLnSpc="1">
            <a:prstTxWarp prst="textNoShape">
              <a:avLst/>
            </a:prstTxWarp>
            <a:spAutoFit/>
          </a:bodyPr>
          <a:lstStyle/>
          <a:p>
            <a:pPr lvl="0"/>
            <a:r>
              <a:rPr lang="en-GB" altLang="ru-RU" smtClean="0"/>
              <a:t>Click to edit Master title text</a:t>
            </a:r>
          </a:p>
        </p:txBody>
      </p:sp>
      <p:sp>
        <p:nvSpPr>
          <p:cNvPr id="2051" name="Text Placeholder 3"/>
          <p:cNvSpPr>
            <a:spLocks noGrp="1"/>
          </p:cNvSpPr>
          <p:nvPr>
            <p:ph type="body" idx="1"/>
          </p:nvPr>
        </p:nvSpPr>
        <p:spPr bwMode="auto">
          <a:xfrm>
            <a:off x="611188" y="1376363"/>
            <a:ext cx="8281987" cy="4860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US" altLang="ru-RU" smtClean="0"/>
              <a:t>Click to edit Master text styles</a:t>
            </a:r>
          </a:p>
          <a:p>
            <a:pPr lvl="1"/>
            <a:r>
              <a:rPr lang="en-US" altLang="ru-RU" smtClean="0"/>
              <a:t>Second level</a:t>
            </a:r>
          </a:p>
          <a:p>
            <a:pPr lvl="2"/>
            <a:r>
              <a:rPr lang="en-US" altLang="ru-RU" smtClean="0"/>
              <a:t>Third level</a:t>
            </a:r>
          </a:p>
          <a:p>
            <a:pPr lvl="3"/>
            <a:r>
              <a:rPr lang="en-US" altLang="ru-RU" smtClean="0"/>
              <a:t>Fourth level</a:t>
            </a:r>
          </a:p>
          <a:p>
            <a:pPr lvl="4"/>
            <a:r>
              <a:rPr lang="en-US" altLang="ru-RU" smtClean="0"/>
              <a:t>Fifth level</a:t>
            </a:r>
            <a:endParaRPr lang="en-GB" altLang="ru-RU" smtClean="0"/>
          </a:p>
        </p:txBody>
      </p:sp>
      <p:sp>
        <p:nvSpPr>
          <p:cNvPr id="2052" name="Line 38"/>
          <p:cNvSpPr>
            <a:spLocks noChangeShapeType="1"/>
          </p:cNvSpPr>
          <p:nvPr/>
        </p:nvSpPr>
        <p:spPr bwMode="auto">
          <a:xfrm flipV="1">
            <a:off x="611188" y="1052513"/>
            <a:ext cx="8532812" cy="3175"/>
          </a:xfrm>
          <a:prstGeom prst="line">
            <a:avLst/>
          </a:prstGeom>
          <a:noFill/>
          <a:ln w="2857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ru-RU"/>
          </a:p>
        </p:txBody>
      </p:sp>
    </p:spTree>
  </p:cSld>
  <p:clrMap bg1="lt1" tx1="dk1" bg2="lt2" tx2="dk2" accent1="accent1" accent2="accent2" accent3="accent3" accent4="accent4" accent5="accent5" accent6="accent6" hlink="hlink" folHlink="folHlink"/>
  <p:sldLayoutIdLst>
    <p:sldLayoutId id="2147484516" r:id="rId1"/>
    <p:sldLayoutId id="2147484517" r:id="rId2"/>
    <p:sldLayoutId id="2147484469" r:id="rId3"/>
    <p:sldLayoutId id="2147484470" r:id="rId4"/>
    <p:sldLayoutId id="2147484471" r:id="rId5"/>
    <p:sldLayoutId id="2147484472" r:id="rId6"/>
    <p:sldLayoutId id="2147484473" r:id="rId7"/>
    <p:sldLayoutId id="2147484474" r:id="rId8"/>
    <p:sldLayoutId id="2147484475" r:id="rId9"/>
    <p:sldLayoutId id="2147484476" r:id="rId10"/>
    <p:sldLayoutId id="2147484477" r:id="rId11"/>
    <p:sldLayoutId id="2147484478" r:id="rId12"/>
    <p:sldLayoutId id="2147484479" r:id="rId13"/>
    <p:sldLayoutId id="2147484480" r:id="rId14"/>
    <p:sldLayoutId id="2147484481" r:id="rId15"/>
    <p:sldLayoutId id="2147484482" r:id="rId16"/>
    <p:sldLayoutId id="2147484483" r:id="rId17"/>
    <p:sldLayoutId id="2147484518" r:id="rId18"/>
    <p:sldLayoutId id="2147484519" r:id="rId19"/>
  </p:sldLayoutIdLst>
  <p:timing>
    <p:tnLst>
      <p:par>
        <p:cTn id="1" dur="indefinite" restart="never" nodeType="tmRoot"/>
      </p:par>
    </p:tnLst>
  </p:timing>
  <p:txStyles>
    <p:titleStyle>
      <a:lvl1pPr algn="l" rtl="0" eaLnBrk="0" fontAlgn="base" hangingPunct="0">
        <a:spcBef>
          <a:spcPct val="0"/>
        </a:spcBef>
        <a:spcAft>
          <a:spcPct val="0"/>
        </a:spcAft>
        <a:defRPr sz="2800">
          <a:solidFill>
            <a:schemeClr val="bg2"/>
          </a:solidFill>
          <a:latin typeface="+mj-lt"/>
          <a:ea typeface="+mj-ea"/>
          <a:cs typeface="+mj-cs"/>
        </a:defRPr>
      </a:lvl1pPr>
      <a:lvl2pPr algn="l" rtl="0" eaLnBrk="0" fontAlgn="base" hangingPunct="0">
        <a:spcBef>
          <a:spcPct val="0"/>
        </a:spcBef>
        <a:spcAft>
          <a:spcPct val="0"/>
        </a:spcAft>
        <a:defRPr sz="2800">
          <a:solidFill>
            <a:schemeClr val="bg2"/>
          </a:solidFill>
          <a:latin typeface="Arial" charset="0"/>
        </a:defRPr>
      </a:lvl2pPr>
      <a:lvl3pPr algn="l" rtl="0" eaLnBrk="0" fontAlgn="base" hangingPunct="0">
        <a:spcBef>
          <a:spcPct val="0"/>
        </a:spcBef>
        <a:spcAft>
          <a:spcPct val="0"/>
        </a:spcAft>
        <a:defRPr sz="2800">
          <a:solidFill>
            <a:schemeClr val="bg2"/>
          </a:solidFill>
          <a:latin typeface="Arial" charset="0"/>
        </a:defRPr>
      </a:lvl3pPr>
      <a:lvl4pPr algn="l" rtl="0" eaLnBrk="0" fontAlgn="base" hangingPunct="0">
        <a:spcBef>
          <a:spcPct val="0"/>
        </a:spcBef>
        <a:spcAft>
          <a:spcPct val="0"/>
        </a:spcAft>
        <a:defRPr sz="2800">
          <a:solidFill>
            <a:schemeClr val="bg2"/>
          </a:solidFill>
          <a:latin typeface="Arial" charset="0"/>
        </a:defRPr>
      </a:lvl4pPr>
      <a:lvl5pPr algn="l" rtl="0" eaLnBrk="0" fontAlgn="base" hangingPunct="0">
        <a:spcBef>
          <a:spcPct val="0"/>
        </a:spcBef>
        <a:spcAft>
          <a:spcPct val="0"/>
        </a:spcAft>
        <a:defRPr sz="2800">
          <a:solidFill>
            <a:schemeClr val="bg2"/>
          </a:solidFill>
          <a:latin typeface="Arial" charset="0"/>
        </a:defRPr>
      </a:lvl5pPr>
      <a:lvl6pPr marL="457200" algn="l" rtl="0" eaLnBrk="1" fontAlgn="base" hangingPunct="1">
        <a:spcBef>
          <a:spcPct val="0"/>
        </a:spcBef>
        <a:spcAft>
          <a:spcPct val="0"/>
        </a:spcAft>
        <a:defRPr sz="2800" b="1">
          <a:solidFill>
            <a:schemeClr val="bg2"/>
          </a:solidFill>
          <a:latin typeface="Arial" charset="0"/>
        </a:defRPr>
      </a:lvl6pPr>
      <a:lvl7pPr marL="914400" algn="l" rtl="0" eaLnBrk="1" fontAlgn="base" hangingPunct="1">
        <a:spcBef>
          <a:spcPct val="0"/>
        </a:spcBef>
        <a:spcAft>
          <a:spcPct val="0"/>
        </a:spcAft>
        <a:defRPr sz="2800" b="1">
          <a:solidFill>
            <a:schemeClr val="bg2"/>
          </a:solidFill>
          <a:latin typeface="Arial" charset="0"/>
        </a:defRPr>
      </a:lvl7pPr>
      <a:lvl8pPr marL="1371600" algn="l" rtl="0" eaLnBrk="1" fontAlgn="base" hangingPunct="1">
        <a:spcBef>
          <a:spcPct val="0"/>
        </a:spcBef>
        <a:spcAft>
          <a:spcPct val="0"/>
        </a:spcAft>
        <a:defRPr sz="2800" b="1">
          <a:solidFill>
            <a:schemeClr val="bg2"/>
          </a:solidFill>
          <a:latin typeface="Arial" charset="0"/>
        </a:defRPr>
      </a:lvl8pPr>
      <a:lvl9pPr marL="1828800" algn="l" rtl="0" eaLnBrk="1" fontAlgn="base" hangingPunct="1">
        <a:spcBef>
          <a:spcPct val="0"/>
        </a:spcBef>
        <a:spcAft>
          <a:spcPct val="0"/>
        </a:spcAft>
        <a:defRPr sz="2800" b="1">
          <a:solidFill>
            <a:schemeClr val="bg2"/>
          </a:solidFill>
          <a:latin typeface="Arial" charset="0"/>
        </a:defRPr>
      </a:lvl9pPr>
    </p:titleStyle>
    <p:bodyStyle>
      <a:lvl1pPr marL="268288" indent="-268288" algn="l" rtl="0" eaLnBrk="0" fontAlgn="base" hangingPunct="0">
        <a:spcBef>
          <a:spcPct val="25000"/>
        </a:spcBef>
        <a:spcAft>
          <a:spcPct val="0"/>
        </a:spcAft>
        <a:buClr>
          <a:schemeClr val="bg2"/>
        </a:buClr>
        <a:buSzPct val="80000"/>
        <a:buFont typeface="Wingdings" panose="05000000000000000000" pitchFamily="2" charset="2"/>
        <a:buChar char=""/>
        <a:tabLst>
          <a:tab pos="1238250" algn="l"/>
        </a:tabLst>
        <a:defRPr sz="2000">
          <a:solidFill>
            <a:srgbClr val="595959"/>
          </a:solidFill>
          <a:latin typeface="+mn-lt"/>
          <a:ea typeface="+mn-ea"/>
          <a:cs typeface="+mn-cs"/>
        </a:defRPr>
      </a:lvl1pPr>
      <a:lvl2pPr marL="546100" indent="-276225" algn="l" rtl="0" eaLnBrk="0" fontAlgn="base" hangingPunct="0">
        <a:spcBef>
          <a:spcPct val="25000"/>
        </a:spcBef>
        <a:spcAft>
          <a:spcPct val="0"/>
        </a:spcAft>
        <a:buClr>
          <a:schemeClr val="bg2"/>
        </a:buClr>
        <a:buFont typeface="Symbol" panose="05050102010706020507" pitchFamily="18" charset="2"/>
        <a:buChar char=""/>
        <a:tabLst>
          <a:tab pos="1238250" algn="l"/>
        </a:tabLst>
        <a:defRPr>
          <a:solidFill>
            <a:srgbClr val="595959"/>
          </a:solidFill>
          <a:latin typeface="+mn-lt"/>
        </a:defRPr>
      </a:lvl2pPr>
      <a:lvl3pPr marL="835025" indent="-287338" algn="l" rtl="0" eaLnBrk="0" fontAlgn="base" hangingPunct="0">
        <a:spcBef>
          <a:spcPct val="25000"/>
        </a:spcBef>
        <a:spcAft>
          <a:spcPct val="0"/>
        </a:spcAft>
        <a:buClr>
          <a:schemeClr val="bg2"/>
        </a:buClr>
        <a:buFont typeface="Arial" panose="020B0604020202020204" pitchFamily="34" charset="0"/>
        <a:buChar char="–"/>
        <a:tabLst>
          <a:tab pos="1238250" algn="l"/>
        </a:tabLst>
        <a:defRPr sz="1600">
          <a:solidFill>
            <a:srgbClr val="595959"/>
          </a:solidFill>
          <a:latin typeface="+mn-lt"/>
        </a:defRPr>
      </a:lvl3pPr>
      <a:lvl4pPr marL="1103313" indent="-266700" algn="l" rtl="0" eaLnBrk="0" fontAlgn="base" hangingPunct="0">
        <a:spcBef>
          <a:spcPct val="25000"/>
        </a:spcBef>
        <a:spcAft>
          <a:spcPct val="0"/>
        </a:spcAft>
        <a:buClr>
          <a:schemeClr val="bg2"/>
        </a:buClr>
        <a:buFont typeface="Arial" panose="020B0604020202020204" pitchFamily="34" charset="0"/>
        <a:buChar char="–"/>
        <a:tabLst>
          <a:tab pos="1238250" algn="l"/>
        </a:tabLst>
        <a:defRPr sz="1600">
          <a:solidFill>
            <a:srgbClr val="595959"/>
          </a:solidFill>
          <a:latin typeface="+mn-lt"/>
        </a:defRPr>
      </a:lvl4pPr>
      <a:lvl5pPr marL="1362075" indent="-285750" algn="l" rtl="0" eaLnBrk="0" fontAlgn="base" hangingPunct="0">
        <a:spcBef>
          <a:spcPct val="25000"/>
        </a:spcBef>
        <a:spcAft>
          <a:spcPct val="0"/>
        </a:spcAft>
        <a:buClr>
          <a:schemeClr val="bg2"/>
        </a:buClr>
        <a:buFont typeface="Arial" panose="020B0604020202020204" pitchFamily="34" charset="0"/>
        <a:buChar char="–"/>
        <a:defRPr sz="1600">
          <a:solidFill>
            <a:srgbClr val="595959"/>
          </a:solidFill>
          <a:latin typeface="+mn-lt"/>
        </a:defRPr>
      </a:lvl5pPr>
      <a:lvl6pPr marL="2598738" indent="-239713" algn="l" rtl="0" eaLnBrk="1" fontAlgn="base" hangingPunct="1">
        <a:spcBef>
          <a:spcPct val="25000"/>
        </a:spcBef>
        <a:spcAft>
          <a:spcPct val="0"/>
        </a:spcAft>
        <a:buClr>
          <a:schemeClr val="bg2"/>
        </a:buClr>
        <a:buFont typeface="Arial" charset="0"/>
        <a:buChar char="–"/>
        <a:tabLst>
          <a:tab pos="1238250" algn="l"/>
        </a:tabLst>
        <a:defRPr sz="1600">
          <a:solidFill>
            <a:schemeClr val="tx1"/>
          </a:solidFill>
          <a:latin typeface="+mn-lt"/>
        </a:defRPr>
      </a:lvl6pPr>
      <a:lvl7pPr marL="3055938" indent="-239713" algn="l" rtl="0" eaLnBrk="1" fontAlgn="base" hangingPunct="1">
        <a:spcBef>
          <a:spcPct val="25000"/>
        </a:spcBef>
        <a:spcAft>
          <a:spcPct val="0"/>
        </a:spcAft>
        <a:buClr>
          <a:schemeClr val="bg2"/>
        </a:buClr>
        <a:buFont typeface="Arial" charset="0"/>
        <a:buChar char="–"/>
        <a:tabLst>
          <a:tab pos="1238250" algn="l"/>
        </a:tabLst>
        <a:defRPr sz="1600">
          <a:solidFill>
            <a:schemeClr val="tx1"/>
          </a:solidFill>
          <a:latin typeface="+mn-lt"/>
        </a:defRPr>
      </a:lvl7pPr>
      <a:lvl8pPr marL="3513138" indent="-239713" algn="l" rtl="0" eaLnBrk="1" fontAlgn="base" hangingPunct="1">
        <a:spcBef>
          <a:spcPct val="25000"/>
        </a:spcBef>
        <a:spcAft>
          <a:spcPct val="0"/>
        </a:spcAft>
        <a:buClr>
          <a:schemeClr val="bg2"/>
        </a:buClr>
        <a:buFont typeface="Arial" charset="0"/>
        <a:buChar char="–"/>
        <a:tabLst>
          <a:tab pos="1238250" algn="l"/>
        </a:tabLst>
        <a:defRPr sz="1600">
          <a:solidFill>
            <a:schemeClr val="tx1"/>
          </a:solidFill>
          <a:latin typeface="+mn-lt"/>
        </a:defRPr>
      </a:lvl8pPr>
      <a:lvl9pPr marL="3970338" indent="-239713" algn="l" rtl="0" eaLnBrk="1" fontAlgn="base" hangingPunct="1">
        <a:spcBef>
          <a:spcPct val="25000"/>
        </a:spcBef>
        <a:spcAft>
          <a:spcPct val="0"/>
        </a:spcAft>
        <a:buClr>
          <a:schemeClr val="bg2"/>
        </a:buClr>
        <a:buFont typeface="Arial" charset="0"/>
        <a:buChar char="–"/>
        <a:tabLst>
          <a:tab pos="1238250" algn="l"/>
        </a:tabLst>
        <a:defRPr sz="1600">
          <a:solidFill>
            <a:schemeClr val="tx1"/>
          </a:solidFill>
          <a:latin typeface="+mn-lt"/>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074" name="Title Placeholder 2"/>
          <p:cNvSpPr>
            <a:spLocks noGrp="1"/>
          </p:cNvSpPr>
          <p:nvPr>
            <p:ph type="title"/>
          </p:nvPr>
        </p:nvSpPr>
        <p:spPr bwMode="auto">
          <a:xfrm>
            <a:off x="612775" y="603250"/>
            <a:ext cx="8280400"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b" anchorCtr="0" compatLnSpc="1">
            <a:prstTxWarp prst="textNoShape">
              <a:avLst/>
            </a:prstTxWarp>
            <a:spAutoFit/>
          </a:bodyPr>
          <a:lstStyle/>
          <a:p>
            <a:pPr lvl="0"/>
            <a:r>
              <a:rPr lang="en-GB" altLang="ru-RU" smtClean="0"/>
              <a:t>Click to edit Master title text</a:t>
            </a:r>
          </a:p>
        </p:txBody>
      </p:sp>
      <p:sp>
        <p:nvSpPr>
          <p:cNvPr id="3075" name="Text Placeholder 3"/>
          <p:cNvSpPr>
            <a:spLocks noGrp="1"/>
          </p:cNvSpPr>
          <p:nvPr>
            <p:ph type="body" idx="1"/>
          </p:nvPr>
        </p:nvSpPr>
        <p:spPr bwMode="auto">
          <a:xfrm>
            <a:off x="611188" y="1376363"/>
            <a:ext cx="8281987" cy="4860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US" altLang="ru-RU" smtClean="0"/>
              <a:t>Click to edit Master text styles</a:t>
            </a:r>
          </a:p>
          <a:p>
            <a:pPr lvl="1"/>
            <a:r>
              <a:rPr lang="en-US" altLang="ru-RU" smtClean="0"/>
              <a:t>Second level</a:t>
            </a:r>
          </a:p>
          <a:p>
            <a:pPr lvl="2"/>
            <a:r>
              <a:rPr lang="en-US" altLang="ru-RU" smtClean="0"/>
              <a:t>Third level</a:t>
            </a:r>
          </a:p>
          <a:p>
            <a:pPr lvl="3"/>
            <a:r>
              <a:rPr lang="en-US" altLang="ru-RU" smtClean="0"/>
              <a:t>Fourth level</a:t>
            </a:r>
          </a:p>
          <a:p>
            <a:pPr lvl="4"/>
            <a:r>
              <a:rPr lang="en-US" altLang="ru-RU" smtClean="0"/>
              <a:t>Fifth level</a:t>
            </a:r>
            <a:endParaRPr lang="en-GB" altLang="ru-RU" smtClean="0"/>
          </a:p>
        </p:txBody>
      </p:sp>
      <p:sp>
        <p:nvSpPr>
          <p:cNvPr id="3076" name="Line 38"/>
          <p:cNvSpPr>
            <a:spLocks noChangeShapeType="1"/>
          </p:cNvSpPr>
          <p:nvPr/>
        </p:nvSpPr>
        <p:spPr bwMode="auto">
          <a:xfrm flipV="1">
            <a:off x="611188" y="1052513"/>
            <a:ext cx="8532812" cy="3175"/>
          </a:xfrm>
          <a:prstGeom prst="line">
            <a:avLst/>
          </a:prstGeom>
          <a:noFill/>
          <a:ln w="2857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ru-RU"/>
          </a:p>
        </p:txBody>
      </p:sp>
    </p:spTree>
  </p:cSld>
  <p:clrMap bg1="lt1" tx1="dk1" bg2="lt2" tx2="dk2" accent1="accent1" accent2="accent2" accent3="accent3" accent4="accent4" accent5="accent5" accent6="accent6" hlink="hlink" folHlink="folHlink"/>
  <p:sldLayoutIdLst>
    <p:sldLayoutId id="2147484520" r:id="rId1"/>
    <p:sldLayoutId id="2147484521" r:id="rId2"/>
    <p:sldLayoutId id="2147484484" r:id="rId3"/>
    <p:sldLayoutId id="2147484485" r:id="rId4"/>
    <p:sldLayoutId id="2147484486" r:id="rId5"/>
    <p:sldLayoutId id="2147484487" r:id="rId6"/>
    <p:sldLayoutId id="2147484488" r:id="rId7"/>
    <p:sldLayoutId id="2147484489" r:id="rId8"/>
    <p:sldLayoutId id="2147484490" r:id="rId9"/>
    <p:sldLayoutId id="2147484491" r:id="rId10"/>
    <p:sldLayoutId id="2147484492" r:id="rId11"/>
    <p:sldLayoutId id="2147484493" r:id="rId12"/>
    <p:sldLayoutId id="2147484494" r:id="rId13"/>
    <p:sldLayoutId id="2147484495" r:id="rId14"/>
    <p:sldLayoutId id="2147484496" r:id="rId15"/>
    <p:sldLayoutId id="2147484497" r:id="rId16"/>
    <p:sldLayoutId id="2147484498" r:id="rId17"/>
    <p:sldLayoutId id="2147484522" r:id="rId18"/>
    <p:sldLayoutId id="2147484523" r:id="rId19"/>
  </p:sldLayoutIdLst>
  <p:timing>
    <p:tnLst>
      <p:par>
        <p:cTn id="1" dur="indefinite" restart="never" nodeType="tmRoot"/>
      </p:par>
    </p:tnLst>
  </p:timing>
  <p:txStyles>
    <p:titleStyle>
      <a:lvl1pPr algn="l" rtl="0" eaLnBrk="0" fontAlgn="base" hangingPunct="0">
        <a:spcBef>
          <a:spcPct val="0"/>
        </a:spcBef>
        <a:spcAft>
          <a:spcPct val="0"/>
        </a:spcAft>
        <a:defRPr sz="2800">
          <a:solidFill>
            <a:schemeClr val="bg2"/>
          </a:solidFill>
          <a:latin typeface="+mj-lt"/>
          <a:ea typeface="+mj-ea"/>
          <a:cs typeface="+mj-cs"/>
        </a:defRPr>
      </a:lvl1pPr>
      <a:lvl2pPr algn="l" rtl="0" eaLnBrk="0" fontAlgn="base" hangingPunct="0">
        <a:spcBef>
          <a:spcPct val="0"/>
        </a:spcBef>
        <a:spcAft>
          <a:spcPct val="0"/>
        </a:spcAft>
        <a:defRPr sz="2800">
          <a:solidFill>
            <a:schemeClr val="bg2"/>
          </a:solidFill>
          <a:latin typeface="Arial" charset="0"/>
        </a:defRPr>
      </a:lvl2pPr>
      <a:lvl3pPr algn="l" rtl="0" eaLnBrk="0" fontAlgn="base" hangingPunct="0">
        <a:spcBef>
          <a:spcPct val="0"/>
        </a:spcBef>
        <a:spcAft>
          <a:spcPct val="0"/>
        </a:spcAft>
        <a:defRPr sz="2800">
          <a:solidFill>
            <a:schemeClr val="bg2"/>
          </a:solidFill>
          <a:latin typeface="Arial" charset="0"/>
        </a:defRPr>
      </a:lvl3pPr>
      <a:lvl4pPr algn="l" rtl="0" eaLnBrk="0" fontAlgn="base" hangingPunct="0">
        <a:spcBef>
          <a:spcPct val="0"/>
        </a:spcBef>
        <a:spcAft>
          <a:spcPct val="0"/>
        </a:spcAft>
        <a:defRPr sz="2800">
          <a:solidFill>
            <a:schemeClr val="bg2"/>
          </a:solidFill>
          <a:latin typeface="Arial" charset="0"/>
        </a:defRPr>
      </a:lvl4pPr>
      <a:lvl5pPr algn="l" rtl="0" eaLnBrk="0" fontAlgn="base" hangingPunct="0">
        <a:spcBef>
          <a:spcPct val="0"/>
        </a:spcBef>
        <a:spcAft>
          <a:spcPct val="0"/>
        </a:spcAft>
        <a:defRPr sz="2800">
          <a:solidFill>
            <a:schemeClr val="bg2"/>
          </a:solidFill>
          <a:latin typeface="Arial" charset="0"/>
        </a:defRPr>
      </a:lvl5pPr>
      <a:lvl6pPr marL="457200" algn="l" rtl="0" eaLnBrk="1" fontAlgn="base" hangingPunct="1">
        <a:spcBef>
          <a:spcPct val="0"/>
        </a:spcBef>
        <a:spcAft>
          <a:spcPct val="0"/>
        </a:spcAft>
        <a:defRPr sz="2800" b="1">
          <a:solidFill>
            <a:schemeClr val="bg2"/>
          </a:solidFill>
          <a:latin typeface="Arial" charset="0"/>
        </a:defRPr>
      </a:lvl6pPr>
      <a:lvl7pPr marL="914400" algn="l" rtl="0" eaLnBrk="1" fontAlgn="base" hangingPunct="1">
        <a:spcBef>
          <a:spcPct val="0"/>
        </a:spcBef>
        <a:spcAft>
          <a:spcPct val="0"/>
        </a:spcAft>
        <a:defRPr sz="2800" b="1">
          <a:solidFill>
            <a:schemeClr val="bg2"/>
          </a:solidFill>
          <a:latin typeface="Arial" charset="0"/>
        </a:defRPr>
      </a:lvl7pPr>
      <a:lvl8pPr marL="1371600" algn="l" rtl="0" eaLnBrk="1" fontAlgn="base" hangingPunct="1">
        <a:spcBef>
          <a:spcPct val="0"/>
        </a:spcBef>
        <a:spcAft>
          <a:spcPct val="0"/>
        </a:spcAft>
        <a:defRPr sz="2800" b="1">
          <a:solidFill>
            <a:schemeClr val="bg2"/>
          </a:solidFill>
          <a:latin typeface="Arial" charset="0"/>
        </a:defRPr>
      </a:lvl8pPr>
      <a:lvl9pPr marL="1828800" algn="l" rtl="0" eaLnBrk="1" fontAlgn="base" hangingPunct="1">
        <a:spcBef>
          <a:spcPct val="0"/>
        </a:spcBef>
        <a:spcAft>
          <a:spcPct val="0"/>
        </a:spcAft>
        <a:defRPr sz="2800" b="1">
          <a:solidFill>
            <a:schemeClr val="bg2"/>
          </a:solidFill>
          <a:latin typeface="Arial" charset="0"/>
        </a:defRPr>
      </a:lvl9pPr>
    </p:titleStyle>
    <p:bodyStyle>
      <a:lvl1pPr marL="268288" indent="-268288" algn="l" rtl="0" eaLnBrk="0" fontAlgn="base" hangingPunct="0">
        <a:spcBef>
          <a:spcPct val="25000"/>
        </a:spcBef>
        <a:spcAft>
          <a:spcPct val="0"/>
        </a:spcAft>
        <a:buClr>
          <a:schemeClr val="bg2"/>
        </a:buClr>
        <a:buSzPct val="80000"/>
        <a:buFont typeface="Wingdings" panose="05000000000000000000" pitchFamily="2" charset="2"/>
        <a:buChar char=""/>
        <a:tabLst>
          <a:tab pos="1238250" algn="l"/>
        </a:tabLst>
        <a:defRPr sz="2000">
          <a:solidFill>
            <a:srgbClr val="595959"/>
          </a:solidFill>
          <a:latin typeface="+mn-lt"/>
          <a:ea typeface="+mn-ea"/>
          <a:cs typeface="+mn-cs"/>
        </a:defRPr>
      </a:lvl1pPr>
      <a:lvl2pPr marL="546100" indent="-276225" algn="l" rtl="0" eaLnBrk="0" fontAlgn="base" hangingPunct="0">
        <a:spcBef>
          <a:spcPct val="25000"/>
        </a:spcBef>
        <a:spcAft>
          <a:spcPct val="0"/>
        </a:spcAft>
        <a:buClr>
          <a:schemeClr val="bg2"/>
        </a:buClr>
        <a:buFont typeface="Symbol" panose="05050102010706020507" pitchFamily="18" charset="2"/>
        <a:buChar char=""/>
        <a:tabLst>
          <a:tab pos="1238250" algn="l"/>
        </a:tabLst>
        <a:defRPr>
          <a:solidFill>
            <a:srgbClr val="595959"/>
          </a:solidFill>
          <a:latin typeface="+mn-lt"/>
        </a:defRPr>
      </a:lvl2pPr>
      <a:lvl3pPr marL="835025" indent="-287338" algn="l" rtl="0" eaLnBrk="0" fontAlgn="base" hangingPunct="0">
        <a:spcBef>
          <a:spcPct val="25000"/>
        </a:spcBef>
        <a:spcAft>
          <a:spcPct val="0"/>
        </a:spcAft>
        <a:buClr>
          <a:schemeClr val="bg2"/>
        </a:buClr>
        <a:buFont typeface="Arial" panose="020B0604020202020204" pitchFamily="34" charset="0"/>
        <a:buChar char="–"/>
        <a:tabLst>
          <a:tab pos="1238250" algn="l"/>
        </a:tabLst>
        <a:defRPr sz="1600">
          <a:solidFill>
            <a:srgbClr val="595959"/>
          </a:solidFill>
          <a:latin typeface="+mn-lt"/>
        </a:defRPr>
      </a:lvl3pPr>
      <a:lvl4pPr marL="1103313" indent="-266700" algn="l" rtl="0" eaLnBrk="0" fontAlgn="base" hangingPunct="0">
        <a:spcBef>
          <a:spcPct val="25000"/>
        </a:spcBef>
        <a:spcAft>
          <a:spcPct val="0"/>
        </a:spcAft>
        <a:buClr>
          <a:schemeClr val="bg2"/>
        </a:buClr>
        <a:buFont typeface="Arial" panose="020B0604020202020204" pitchFamily="34" charset="0"/>
        <a:buChar char="–"/>
        <a:tabLst>
          <a:tab pos="1238250" algn="l"/>
        </a:tabLst>
        <a:defRPr sz="1600">
          <a:solidFill>
            <a:srgbClr val="595959"/>
          </a:solidFill>
          <a:latin typeface="+mn-lt"/>
        </a:defRPr>
      </a:lvl4pPr>
      <a:lvl5pPr marL="1362075" indent="-285750" algn="l" rtl="0" eaLnBrk="0" fontAlgn="base" hangingPunct="0">
        <a:spcBef>
          <a:spcPct val="25000"/>
        </a:spcBef>
        <a:spcAft>
          <a:spcPct val="0"/>
        </a:spcAft>
        <a:buClr>
          <a:schemeClr val="bg2"/>
        </a:buClr>
        <a:buFont typeface="Arial" panose="020B0604020202020204" pitchFamily="34" charset="0"/>
        <a:buChar char="–"/>
        <a:defRPr sz="1600">
          <a:solidFill>
            <a:srgbClr val="595959"/>
          </a:solidFill>
          <a:latin typeface="+mn-lt"/>
        </a:defRPr>
      </a:lvl5pPr>
      <a:lvl6pPr marL="2598738" indent="-239713" algn="l" rtl="0" eaLnBrk="1" fontAlgn="base" hangingPunct="1">
        <a:spcBef>
          <a:spcPct val="25000"/>
        </a:spcBef>
        <a:spcAft>
          <a:spcPct val="0"/>
        </a:spcAft>
        <a:buClr>
          <a:schemeClr val="bg2"/>
        </a:buClr>
        <a:buFont typeface="Arial" charset="0"/>
        <a:buChar char="–"/>
        <a:tabLst>
          <a:tab pos="1238250" algn="l"/>
        </a:tabLst>
        <a:defRPr sz="1600">
          <a:solidFill>
            <a:schemeClr val="tx1"/>
          </a:solidFill>
          <a:latin typeface="+mn-lt"/>
        </a:defRPr>
      </a:lvl6pPr>
      <a:lvl7pPr marL="3055938" indent="-239713" algn="l" rtl="0" eaLnBrk="1" fontAlgn="base" hangingPunct="1">
        <a:spcBef>
          <a:spcPct val="25000"/>
        </a:spcBef>
        <a:spcAft>
          <a:spcPct val="0"/>
        </a:spcAft>
        <a:buClr>
          <a:schemeClr val="bg2"/>
        </a:buClr>
        <a:buFont typeface="Arial" charset="0"/>
        <a:buChar char="–"/>
        <a:tabLst>
          <a:tab pos="1238250" algn="l"/>
        </a:tabLst>
        <a:defRPr sz="1600">
          <a:solidFill>
            <a:schemeClr val="tx1"/>
          </a:solidFill>
          <a:latin typeface="+mn-lt"/>
        </a:defRPr>
      </a:lvl7pPr>
      <a:lvl8pPr marL="3513138" indent="-239713" algn="l" rtl="0" eaLnBrk="1" fontAlgn="base" hangingPunct="1">
        <a:spcBef>
          <a:spcPct val="25000"/>
        </a:spcBef>
        <a:spcAft>
          <a:spcPct val="0"/>
        </a:spcAft>
        <a:buClr>
          <a:schemeClr val="bg2"/>
        </a:buClr>
        <a:buFont typeface="Arial" charset="0"/>
        <a:buChar char="–"/>
        <a:tabLst>
          <a:tab pos="1238250" algn="l"/>
        </a:tabLst>
        <a:defRPr sz="1600">
          <a:solidFill>
            <a:schemeClr val="tx1"/>
          </a:solidFill>
          <a:latin typeface="+mn-lt"/>
        </a:defRPr>
      </a:lvl8pPr>
      <a:lvl9pPr marL="3970338" indent="-239713" algn="l" rtl="0" eaLnBrk="1" fontAlgn="base" hangingPunct="1">
        <a:spcBef>
          <a:spcPct val="25000"/>
        </a:spcBef>
        <a:spcAft>
          <a:spcPct val="0"/>
        </a:spcAft>
        <a:buClr>
          <a:schemeClr val="bg2"/>
        </a:buClr>
        <a:buFont typeface="Arial" charset="0"/>
        <a:buChar char="–"/>
        <a:tabLst>
          <a:tab pos="1238250" algn="l"/>
        </a:tabLst>
        <a:defRPr sz="1600">
          <a:solidFill>
            <a:schemeClr val="tx1"/>
          </a:solidFill>
          <a:latin typeface="+mn-lt"/>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dpi="0" rotWithShape="0">
          <a:blip r:embed="rId21"/>
          <a:srcRect/>
          <a:stretch>
            <a:fillRect/>
          </a:stretch>
        </a:blipFill>
        <a:effectLst/>
      </p:bgPr>
    </p:bg>
    <p:spTree>
      <p:nvGrpSpPr>
        <p:cNvPr id="1" name=""/>
        <p:cNvGrpSpPr/>
        <p:nvPr/>
      </p:nvGrpSpPr>
      <p:grpSpPr>
        <a:xfrm>
          <a:off x="0" y="0"/>
          <a:ext cx="0" cy="0"/>
          <a:chOff x="0" y="0"/>
          <a:chExt cx="0" cy="0"/>
        </a:xfrm>
      </p:grpSpPr>
      <p:sp>
        <p:nvSpPr>
          <p:cNvPr id="22" name="Oval 21"/>
          <p:cNvSpPr/>
          <p:nvPr/>
        </p:nvSpPr>
        <p:spPr>
          <a:xfrm>
            <a:off x="629943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Oval 22"/>
          <p:cNvSpPr/>
          <p:nvPr/>
        </p:nvSpPr>
        <p:spPr>
          <a:xfrm>
            <a:off x="5689832" y="-457200"/>
            <a:ext cx="1600200" cy="1600200"/>
          </a:xfrm>
          <a:prstGeom prst="ellipse">
            <a:avLst/>
          </a:prstGeom>
          <a:gradFill flip="none" rotWithShape="1">
            <a:gsLst>
              <a:gs pos="0">
                <a:schemeClr val="bg2">
                  <a:lumMod val="60000"/>
                  <a:lumOff val="40000"/>
                  <a:alpha val="14000"/>
                </a:schemeClr>
              </a:gs>
              <a:gs pos="73000">
                <a:schemeClr val="bg2">
                  <a:lumMod val="60000"/>
                  <a:lumOff val="40000"/>
                  <a:alpha val="0"/>
                </a:schemeClr>
              </a:gs>
              <a:gs pos="36000">
                <a:schemeClr val="bg2">
                  <a:lumMod val="60000"/>
                  <a:lumOff val="4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4" name="Oval 23"/>
          <p:cNvSpPr/>
          <p:nvPr/>
        </p:nvSpPr>
        <p:spPr>
          <a:xfrm>
            <a:off x="6299432" y="6096000"/>
            <a:ext cx="990600" cy="990600"/>
          </a:xfrm>
          <a:prstGeom prst="ellipse">
            <a:avLst/>
          </a:prstGeom>
          <a:gradFill flip="none" rotWithShape="1">
            <a:gsLst>
              <a:gs pos="0">
                <a:schemeClr val="bg2">
                  <a:lumMod val="60000"/>
                  <a:lumOff val="40000"/>
                  <a:alpha val="9000"/>
                </a:schemeClr>
              </a:gs>
              <a:gs pos="66000">
                <a:schemeClr val="bg2">
                  <a:lumMod val="60000"/>
                  <a:lumOff val="40000"/>
                  <a:alpha val="0"/>
                </a:schemeClr>
              </a:gs>
              <a:gs pos="36000">
                <a:schemeClr val="bg2">
                  <a:lumMod val="60000"/>
                  <a:lumOff val="40000"/>
                  <a:alpha val="5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153988" y="2667000"/>
            <a:ext cx="4191000" cy="4191000"/>
          </a:xfrm>
          <a:prstGeom prst="ellipse">
            <a:avLst/>
          </a:prstGeom>
          <a:gradFill flip="none" rotWithShape="1">
            <a:gsLst>
              <a:gs pos="0">
                <a:schemeClr val="bg2">
                  <a:lumMod val="60000"/>
                  <a:lumOff val="40000"/>
                  <a:alpha val="11000"/>
                </a:schemeClr>
              </a:gs>
              <a:gs pos="75000">
                <a:schemeClr val="bg2">
                  <a:lumMod val="60000"/>
                  <a:lumOff val="40000"/>
                  <a:alpha val="0"/>
                </a:schemeClr>
              </a:gs>
              <a:gs pos="36000">
                <a:schemeClr val="bg2">
                  <a:lumMod val="60000"/>
                  <a:lumOff val="4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839788" y="2895600"/>
            <a:ext cx="2362200" cy="2362200"/>
          </a:xfrm>
          <a:prstGeom prst="ellipse">
            <a:avLst/>
          </a:prstGeom>
          <a:gradFill flip="none" rotWithShape="1">
            <a:gsLst>
              <a:gs pos="0">
                <a:schemeClr val="bg2">
                  <a:lumMod val="60000"/>
                  <a:lumOff val="40000"/>
                  <a:alpha val="8000"/>
                </a:schemeClr>
              </a:gs>
              <a:gs pos="72000">
                <a:schemeClr val="bg2">
                  <a:lumMod val="60000"/>
                  <a:lumOff val="40000"/>
                  <a:alpha val="0"/>
                </a:schemeClr>
              </a:gs>
              <a:gs pos="36000">
                <a:schemeClr val="bg2">
                  <a:lumMod val="60000"/>
                  <a:lumOff val="4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Rectangle 18"/>
          <p:cNvSpPr/>
          <p:nvPr/>
        </p:nvSpPr>
        <p:spPr>
          <a:xfrm>
            <a:off x="7745413" y="0"/>
            <a:ext cx="685800" cy="110013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4114" name="Title Placeholder 1"/>
          <p:cNvSpPr>
            <a:spLocks noGrp="1"/>
          </p:cNvSpPr>
          <p:nvPr>
            <p:ph type="title"/>
          </p:nvPr>
        </p:nvSpPr>
        <p:spPr bwMode="auto">
          <a:xfrm>
            <a:off x="484188" y="452438"/>
            <a:ext cx="7056437" cy="1400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ru-RU" altLang="ru-RU" smtClean="0"/>
              <a:t>Образец заголовка</a:t>
            </a:r>
            <a:endParaRPr lang="en-US" altLang="ru-RU" smtClean="0"/>
          </a:p>
        </p:txBody>
      </p:sp>
      <p:sp>
        <p:nvSpPr>
          <p:cNvPr id="4115" name="Text Placeholder 2"/>
          <p:cNvSpPr>
            <a:spLocks noGrp="1"/>
          </p:cNvSpPr>
          <p:nvPr>
            <p:ph type="body" idx="1"/>
          </p:nvPr>
        </p:nvSpPr>
        <p:spPr bwMode="auto">
          <a:xfrm>
            <a:off x="827088" y="2052638"/>
            <a:ext cx="6711950" cy="4195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ru-RU" altLang="ru-RU" smtClean="0"/>
              <a:t>Образец текста</a:t>
            </a:r>
          </a:p>
          <a:p>
            <a:pPr lvl="1"/>
            <a:r>
              <a:rPr lang="ru-RU" altLang="ru-RU" smtClean="0"/>
              <a:t>Второй уровень</a:t>
            </a:r>
          </a:p>
          <a:p>
            <a:pPr lvl="2"/>
            <a:r>
              <a:rPr lang="ru-RU" altLang="ru-RU" smtClean="0"/>
              <a:t>Третий уровень</a:t>
            </a:r>
          </a:p>
          <a:p>
            <a:pPr lvl="3"/>
            <a:r>
              <a:rPr lang="ru-RU" altLang="ru-RU" smtClean="0"/>
              <a:t>Четвертый уровень</a:t>
            </a:r>
          </a:p>
          <a:p>
            <a:pPr lvl="4"/>
            <a:r>
              <a:rPr lang="ru-RU" altLang="ru-RU" smtClean="0"/>
              <a:t>Пятый уровень</a:t>
            </a:r>
            <a:endParaRPr lang="en-US" altLang="ru-RU" smtClean="0"/>
          </a:p>
        </p:txBody>
      </p:sp>
      <p:sp>
        <p:nvSpPr>
          <p:cNvPr id="4" name="Date Placeholder 3"/>
          <p:cNvSpPr>
            <a:spLocks noGrp="1"/>
          </p:cNvSpPr>
          <p:nvPr>
            <p:ph type="dt" sz="half" idx="2"/>
          </p:nvPr>
        </p:nvSpPr>
        <p:spPr>
          <a:xfrm rot="5400000">
            <a:off x="7494588" y="1828800"/>
            <a:ext cx="990600" cy="228600"/>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pPr>
              <a:defRPr/>
            </a:pPr>
            <a:endParaRPr lang="ru-RU"/>
          </a:p>
        </p:txBody>
      </p:sp>
      <p:sp>
        <p:nvSpPr>
          <p:cNvPr id="5" name="Footer Placeholder 4"/>
          <p:cNvSpPr>
            <a:spLocks noGrp="1"/>
          </p:cNvSpPr>
          <p:nvPr>
            <p:ph type="ftr" sz="quarter" idx="3"/>
          </p:nvPr>
        </p:nvSpPr>
        <p:spPr>
          <a:xfrm rot="5400000">
            <a:off x="6233318" y="3263107"/>
            <a:ext cx="3859213" cy="228600"/>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pPr>
              <a:defRPr/>
            </a:pPr>
            <a:endParaRPr lang="ru-RU"/>
          </a:p>
        </p:txBody>
      </p:sp>
      <p:sp>
        <p:nvSpPr>
          <p:cNvPr id="6" name="Slide Number Placeholder 5"/>
          <p:cNvSpPr>
            <a:spLocks noGrp="1"/>
          </p:cNvSpPr>
          <p:nvPr>
            <p:ph type="sldNum" sz="quarter" idx="4"/>
          </p:nvPr>
        </p:nvSpPr>
        <p:spPr bwMode="gray">
          <a:xfrm>
            <a:off x="7766050" y="295275"/>
            <a:ext cx="628650" cy="768350"/>
          </a:xfrm>
          <a:prstGeom prst="rect">
            <a:avLst/>
          </a:prstGeom>
        </p:spPr>
        <p:txBody>
          <a:bodyPr vert="horz" lIns="91440" tIns="45720" rIns="91440" bIns="45720" rtlCol="0" anchor="b"/>
          <a:lstStyle>
            <a:lvl1pPr algn="ctr">
              <a:defRPr sz="2801" b="0" i="0">
                <a:solidFill>
                  <a:schemeClr val="tx1">
                    <a:tint val="75000"/>
                  </a:schemeClr>
                </a:solidFill>
              </a:defRPr>
            </a:lvl1pPr>
          </a:lstStyle>
          <a:p>
            <a:pPr>
              <a:defRPr/>
            </a:pPr>
            <a:fld id="{28AC57E6-AB3A-4C0D-94B5-E33740138515}" type="slidenum">
              <a:rPr lang="ru-RU"/>
              <a:pPr>
                <a:defRPr/>
              </a:pPr>
              <a:t>‹#›</a:t>
            </a:fld>
            <a:endParaRPr lang="ru-RU"/>
          </a:p>
        </p:txBody>
      </p:sp>
    </p:spTree>
  </p:cSld>
  <p:clrMap bg1="dk1" tx1="lt1" bg2="dk2" tx2="lt2" accent1="accent1" accent2="accent2" accent3="accent3" accent4="accent4" accent5="accent5" accent6="accent6" hlink="hlink" folHlink="folHlink"/>
  <p:sldLayoutIdLst>
    <p:sldLayoutId id="2147484499" r:id="rId1"/>
    <p:sldLayoutId id="2147484500" r:id="rId2"/>
    <p:sldLayoutId id="2147484501" r:id="rId3"/>
    <p:sldLayoutId id="2147484502" r:id="rId4"/>
    <p:sldLayoutId id="2147484503" r:id="rId5"/>
    <p:sldLayoutId id="2147484504" r:id="rId6"/>
    <p:sldLayoutId id="2147484505" r:id="rId7"/>
    <p:sldLayoutId id="2147484506" r:id="rId8"/>
    <p:sldLayoutId id="2147484507" r:id="rId9"/>
    <p:sldLayoutId id="2147484508" r:id="rId10"/>
    <p:sldLayoutId id="2147484509" r:id="rId11"/>
    <p:sldLayoutId id="2147484524" r:id="rId12"/>
    <p:sldLayoutId id="2147484510" r:id="rId13"/>
    <p:sldLayoutId id="2147484525" r:id="rId14"/>
    <p:sldLayoutId id="2147484526" r:id="rId15"/>
    <p:sldLayoutId id="2147484511" r:id="rId16"/>
    <p:sldLayoutId id="2147484512" r:id="rId17"/>
    <p:sldLayoutId id="2147484527" r:id="rId18"/>
    <p:sldLayoutId id="2147484528" r:id="rId19"/>
  </p:sldLayoutIdLst>
  <p:txStyles>
    <p:titleStyle>
      <a:lvl1pPr algn="l" defTabSz="457200" rtl="0" eaLnBrk="0" fontAlgn="base" hangingPunct="0">
        <a:spcBef>
          <a:spcPct val="0"/>
        </a:spcBef>
        <a:spcAft>
          <a:spcPct val="0"/>
        </a:spcAft>
        <a:defRPr sz="4200" kern="1200">
          <a:solidFill>
            <a:schemeClr val="tx2"/>
          </a:solidFill>
          <a:latin typeface="+mj-lt"/>
          <a:ea typeface="+mj-ea"/>
          <a:cs typeface="+mj-cs"/>
        </a:defRPr>
      </a:lvl1pPr>
      <a:lvl2pPr algn="l" defTabSz="457200" rtl="0" eaLnBrk="0" fontAlgn="base" hangingPunct="0">
        <a:spcBef>
          <a:spcPct val="0"/>
        </a:spcBef>
        <a:spcAft>
          <a:spcPct val="0"/>
        </a:spcAft>
        <a:defRPr sz="4200">
          <a:solidFill>
            <a:schemeClr val="tx2"/>
          </a:solidFill>
          <a:latin typeface="Century Gothic" panose="020B0502020202020204" pitchFamily="34" charset="0"/>
        </a:defRPr>
      </a:lvl2pPr>
      <a:lvl3pPr algn="l" defTabSz="457200" rtl="0" eaLnBrk="0" fontAlgn="base" hangingPunct="0">
        <a:spcBef>
          <a:spcPct val="0"/>
        </a:spcBef>
        <a:spcAft>
          <a:spcPct val="0"/>
        </a:spcAft>
        <a:defRPr sz="4200">
          <a:solidFill>
            <a:schemeClr val="tx2"/>
          </a:solidFill>
          <a:latin typeface="Century Gothic" panose="020B0502020202020204" pitchFamily="34" charset="0"/>
        </a:defRPr>
      </a:lvl3pPr>
      <a:lvl4pPr algn="l" defTabSz="457200" rtl="0" eaLnBrk="0" fontAlgn="base" hangingPunct="0">
        <a:spcBef>
          <a:spcPct val="0"/>
        </a:spcBef>
        <a:spcAft>
          <a:spcPct val="0"/>
        </a:spcAft>
        <a:defRPr sz="4200">
          <a:solidFill>
            <a:schemeClr val="tx2"/>
          </a:solidFill>
          <a:latin typeface="Century Gothic" panose="020B0502020202020204" pitchFamily="34" charset="0"/>
        </a:defRPr>
      </a:lvl4pPr>
      <a:lvl5pPr algn="l" defTabSz="457200" rtl="0" eaLnBrk="0" fontAlgn="base" hangingPunct="0">
        <a:spcBef>
          <a:spcPct val="0"/>
        </a:spcBef>
        <a:spcAft>
          <a:spcPct val="0"/>
        </a:spcAft>
        <a:defRPr sz="4200">
          <a:solidFill>
            <a:schemeClr val="tx2"/>
          </a:solidFill>
          <a:latin typeface="Century Gothic" panose="020B0502020202020204" pitchFamily="34"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0" fontAlgn="base" hangingPunct="0">
        <a:spcBef>
          <a:spcPts val="1000"/>
        </a:spcBef>
        <a:spcAft>
          <a:spcPct val="0"/>
        </a:spcAft>
        <a:buClr>
          <a:srgbClr val="8AD0D6"/>
        </a:buClr>
        <a:buSzPct val="80000"/>
        <a:buFont typeface="Wingdings 3" panose="05040102010807070707" pitchFamily="18" charset="2"/>
        <a:buChar char=""/>
        <a:defRPr sz="2000" kern="1200">
          <a:solidFill>
            <a:schemeClr val="tx1"/>
          </a:solidFill>
          <a:latin typeface="+mj-lt"/>
          <a:ea typeface="+mj-ea"/>
          <a:cs typeface="+mj-cs"/>
        </a:defRPr>
      </a:lvl1pPr>
      <a:lvl2pPr marL="742950" indent="-285750" algn="l" defTabSz="457200" rtl="0" eaLnBrk="0" fontAlgn="base" hangingPunct="0">
        <a:spcBef>
          <a:spcPts val="1000"/>
        </a:spcBef>
        <a:spcAft>
          <a:spcPct val="0"/>
        </a:spcAft>
        <a:buClr>
          <a:srgbClr val="8AD0D6"/>
        </a:buClr>
        <a:buSzPct val="80000"/>
        <a:buFont typeface="Wingdings 3" panose="05040102010807070707" pitchFamily="18" charset="2"/>
        <a:buChar char=""/>
        <a:defRPr kern="1200">
          <a:solidFill>
            <a:schemeClr val="tx1"/>
          </a:solidFill>
          <a:latin typeface="+mj-lt"/>
          <a:ea typeface="+mj-ea"/>
          <a:cs typeface="+mj-cs"/>
        </a:defRPr>
      </a:lvl2pPr>
      <a:lvl3pPr marL="1143000" indent="-228600" algn="l" defTabSz="457200" rtl="0" eaLnBrk="0" fontAlgn="base" hangingPunct="0">
        <a:spcBef>
          <a:spcPts val="1000"/>
        </a:spcBef>
        <a:spcAft>
          <a:spcPct val="0"/>
        </a:spcAft>
        <a:buClr>
          <a:srgbClr val="8AD0D6"/>
        </a:buClr>
        <a:buSzPct val="80000"/>
        <a:buFont typeface="Wingdings 3" panose="05040102010807070707" pitchFamily="18" charset="2"/>
        <a:buChar char=""/>
        <a:defRPr sz="1600" kern="1200">
          <a:solidFill>
            <a:schemeClr val="tx1"/>
          </a:solidFill>
          <a:latin typeface="+mj-lt"/>
          <a:ea typeface="+mj-ea"/>
          <a:cs typeface="+mj-cs"/>
        </a:defRPr>
      </a:lvl3pPr>
      <a:lvl4pPr marL="1600200" indent="-228600" algn="l" defTabSz="457200" rtl="0" eaLnBrk="0" fontAlgn="base" hangingPunct="0">
        <a:spcBef>
          <a:spcPts val="1000"/>
        </a:spcBef>
        <a:spcAft>
          <a:spcPct val="0"/>
        </a:spcAft>
        <a:buClr>
          <a:srgbClr val="8AD0D6"/>
        </a:buClr>
        <a:buSzPct val="80000"/>
        <a:buFont typeface="Wingdings 3" panose="05040102010807070707" pitchFamily="18" charset="2"/>
        <a:buChar char=""/>
        <a:defRPr sz="1400" kern="1200">
          <a:solidFill>
            <a:schemeClr val="tx1"/>
          </a:solidFill>
          <a:latin typeface="+mj-lt"/>
          <a:ea typeface="+mj-ea"/>
          <a:cs typeface="+mj-cs"/>
        </a:defRPr>
      </a:lvl4pPr>
      <a:lvl5pPr marL="2057400" indent="-228600" algn="l" defTabSz="457200" rtl="0" eaLnBrk="0" fontAlgn="base" hangingPunct="0">
        <a:spcBef>
          <a:spcPts val="1000"/>
        </a:spcBef>
        <a:spcAft>
          <a:spcPct val="0"/>
        </a:spcAft>
        <a:buClr>
          <a:srgbClr val="8AD0D6"/>
        </a:buClr>
        <a:buSzPct val="80000"/>
        <a:buFont typeface="Wingdings 3" panose="05040102010807070707" pitchFamily="18" charset="2"/>
        <a:buChar char=""/>
        <a:defRPr sz="1400" kern="1200">
          <a:solidFill>
            <a:schemeClr val="tx1"/>
          </a:solidFill>
          <a:latin typeface="+mj-lt"/>
          <a:ea typeface="+mj-ea"/>
          <a:cs typeface="+mj-cs"/>
        </a:defRPr>
      </a:lvl5pPr>
      <a:lvl6pPr marL="2514642"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49"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57"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64"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7" rtl="0" eaLnBrk="1" latinLnBrk="0" hangingPunct="1">
        <a:defRPr sz="1800" kern="1200">
          <a:solidFill>
            <a:schemeClr val="tx1"/>
          </a:solidFill>
          <a:latin typeface="+mn-lt"/>
          <a:ea typeface="+mn-ea"/>
          <a:cs typeface="+mn-cs"/>
        </a:defRPr>
      </a:lvl1pPr>
      <a:lvl2pPr marL="457207" algn="l" defTabSz="457207" rtl="0" eaLnBrk="1" latinLnBrk="0" hangingPunct="1">
        <a:defRPr sz="1800" kern="1200">
          <a:solidFill>
            <a:schemeClr val="tx1"/>
          </a:solidFill>
          <a:latin typeface="+mn-lt"/>
          <a:ea typeface="+mn-ea"/>
          <a:cs typeface="+mn-cs"/>
        </a:defRPr>
      </a:lvl2pPr>
      <a:lvl3pPr marL="914415" algn="l" defTabSz="457207" rtl="0" eaLnBrk="1" latinLnBrk="0" hangingPunct="1">
        <a:defRPr sz="1800" kern="1200">
          <a:solidFill>
            <a:schemeClr val="tx1"/>
          </a:solidFill>
          <a:latin typeface="+mn-lt"/>
          <a:ea typeface="+mn-ea"/>
          <a:cs typeface="+mn-cs"/>
        </a:defRPr>
      </a:lvl3pPr>
      <a:lvl4pPr marL="1371622" algn="l" defTabSz="457207" rtl="0" eaLnBrk="1" latinLnBrk="0" hangingPunct="1">
        <a:defRPr sz="1800" kern="1200">
          <a:solidFill>
            <a:schemeClr val="tx1"/>
          </a:solidFill>
          <a:latin typeface="+mn-lt"/>
          <a:ea typeface="+mn-ea"/>
          <a:cs typeface="+mn-cs"/>
        </a:defRPr>
      </a:lvl4pPr>
      <a:lvl5pPr marL="1828831" algn="l" defTabSz="457207" rtl="0" eaLnBrk="1" latinLnBrk="0" hangingPunct="1">
        <a:defRPr sz="1800" kern="1200">
          <a:solidFill>
            <a:schemeClr val="tx1"/>
          </a:solidFill>
          <a:latin typeface="+mn-lt"/>
          <a:ea typeface="+mn-ea"/>
          <a:cs typeface="+mn-cs"/>
        </a:defRPr>
      </a:lvl5pPr>
      <a:lvl6pPr marL="2286038" algn="l" defTabSz="457207" rtl="0" eaLnBrk="1" latinLnBrk="0" hangingPunct="1">
        <a:defRPr sz="1800" kern="1200">
          <a:solidFill>
            <a:schemeClr val="tx1"/>
          </a:solidFill>
          <a:latin typeface="+mn-lt"/>
          <a:ea typeface="+mn-ea"/>
          <a:cs typeface="+mn-cs"/>
        </a:defRPr>
      </a:lvl6pPr>
      <a:lvl7pPr marL="2743246" algn="l" defTabSz="457207" rtl="0" eaLnBrk="1" latinLnBrk="0" hangingPunct="1">
        <a:defRPr sz="1800" kern="1200">
          <a:solidFill>
            <a:schemeClr val="tx1"/>
          </a:solidFill>
          <a:latin typeface="+mn-lt"/>
          <a:ea typeface="+mn-ea"/>
          <a:cs typeface="+mn-cs"/>
        </a:defRPr>
      </a:lvl7pPr>
      <a:lvl8pPr marL="3200453" algn="l" defTabSz="457207" rtl="0" eaLnBrk="1" latinLnBrk="0" hangingPunct="1">
        <a:defRPr sz="1800" kern="1200">
          <a:solidFill>
            <a:schemeClr val="tx1"/>
          </a:solidFill>
          <a:latin typeface="+mn-lt"/>
          <a:ea typeface="+mn-ea"/>
          <a:cs typeface="+mn-cs"/>
        </a:defRPr>
      </a:lvl8pPr>
      <a:lvl9pPr marL="3657661" algn="l" defTabSz="45720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6.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60.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9.xml"/></Relationships>
</file>

<file path=ppt/slides/_rels/slide13.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58.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8.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8.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58.xml"/></Relationships>
</file>

<file path=ppt/slides/_rels/slide1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7.xml"/><Relationship Id="rId1" Type="http://schemas.openxmlformats.org/officeDocument/2006/relationships/slideLayout" Target="../slideLayouts/slideLayout50.xml"/><Relationship Id="rId4" Type="http://schemas.openxmlformats.org/officeDocument/2006/relationships/image" Target="../media/image16.png"/></Relationships>
</file>

<file path=ppt/slides/_rels/slide1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8.xml"/><Relationship Id="rId1" Type="http://schemas.openxmlformats.org/officeDocument/2006/relationships/slideLayout" Target="../slideLayouts/slideLayout4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5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6.xml"/></Relationships>
</file>

<file path=ppt/slides/_rels/slide2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0.xml"/><Relationship Id="rId1" Type="http://schemas.openxmlformats.org/officeDocument/2006/relationships/slideLayout" Target="../slideLayouts/slideLayout46.xml"/><Relationship Id="rId4" Type="http://schemas.openxmlformats.org/officeDocument/2006/relationships/image" Target="../media/image16.png"/></Relationships>
</file>

<file path=ppt/slides/_rels/slide2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1.xml"/><Relationship Id="rId1" Type="http://schemas.openxmlformats.org/officeDocument/2006/relationships/slideLayout" Target="../slideLayouts/slideLayout46.xml"/><Relationship Id="rId4" Type="http://schemas.openxmlformats.org/officeDocument/2006/relationships/image" Target="../media/image16.png"/></Relationships>
</file>

<file path=ppt/slides/_rels/slide2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2.xml"/><Relationship Id="rId1" Type="http://schemas.openxmlformats.org/officeDocument/2006/relationships/slideLayout" Target="../slideLayouts/slideLayout50.xml"/><Relationship Id="rId4" Type="http://schemas.openxmlformats.org/officeDocument/2006/relationships/image" Target="../media/image16.png"/></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58.xml"/></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png"/><Relationship Id="rId1" Type="http://schemas.openxmlformats.org/officeDocument/2006/relationships/slideLayout" Target="../slideLayouts/slideLayout60.xml"/></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60.xml"/><Relationship Id="rId5" Type="http://schemas.openxmlformats.org/officeDocument/2006/relationships/image" Target="../media/image10.jpeg"/><Relationship Id="rId4" Type="http://schemas.openxmlformats.org/officeDocument/2006/relationships/image" Target="../media/image9.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9.xml"/></Relationships>
</file>

<file path=ppt/slides/_rels/slide6.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60.xml"/></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60.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0.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sz="quarter" idx="1"/>
          </p:nvPr>
        </p:nvSpPr>
        <p:spPr>
          <a:xfrm>
            <a:off x="612775" y="4292600"/>
            <a:ext cx="7451725" cy="1471613"/>
          </a:xfrm>
        </p:spPr>
        <p:txBody>
          <a:bodyPr rtlCol="0"/>
          <a:lstStyle/>
          <a:p>
            <a:pPr defTabSz="457207" eaLnBrk="1" fontAlgn="auto" hangingPunct="1">
              <a:spcAft>
                <a:spcPts val="0"/>
              </a:spcAft>
              <a:buClr>
                <a:schemeClr val="bg2">
                  <a:lumMod val="40000"/>
                  <a:lumOff val="60000"/>
                </a:schemeClr>
              </a:buClr>
              <a:defRPr/>
            </a:pPr>
            <a:r>
              <a:rPr lang="ru-RU" dirty="0" err="1" smtClean="0"/>
              <a:t>К.мед.н</a:t>
            </a:r>
            <a:r>
              <a:rPr lang="ru-RU" dirty="0" smtClean="0"/>
              <a:t>. </a:t>
            </a:r>
            <a:r>
              <a:rPr lang="ru-RU" dirty="0" err="1" smtClean="0"/>
              <a:t>завідуючий</a:t>
            </a:r>
            <a:r>
              <a:rPr lang="ru-RU" dirty="0" smtClean="0"/>
              <a:t> </a:t>
            </a:r>
            <a:r>
              <a:rPr lang="ru-RU" dirty="0" err="1" smtClean="0"/>
              <a:t>відділеннням</a:t>
            </a:r>
            <a:r>
              <a:rPr lang="ru-RU" dirty="0" smtClean="0"/>
              <a:t> </a:t>
            </a:r>
            <a:r>
              <a:rPr lang="ru-RU" dirty="0" err="1" smtClean="0"/>
              <a:t>серцево-судинної</a:t>
            </a:r>
            <a:r>
              <a:rPr lang="ru-RU" dirty="0" smtClean="0"/>
              <a:t> </a:t>
            </a:r>
            <a:r>
              <a:rPr lang="ru-RU" dirty="0" err="1" smtClean="0"/>
              <a:t>хірургії</a:t>
            </a:r>
            <a:r>
              <a:rPr lang="ru-RU" dirty="0" smtClean="0"/>
              <a:t> ХОКЛ</a:t>
            </a:r>
          </a:p>
          <a:p>
            <a:pPr defTabSz="457207" eaLnBrk="1" fontAlgn="auto" hangingPunct="1">
              <a:spcAft>
                <a:spcPts val="0"/>
              </a:spcAft>
              <a:buClr>
                <a:schemeClr val="bg2">
                  <a:lumMod val="40000"/>
                  <a:lumOff val="60000"/>
                </a:schemeClr>
              </a:buClr>
              <a:defRPr/>
            </a:pPr>
            <a:r>
              <a:rPr lang="uk-UA" dirty="0" err="1" smtClean="0"/>
              <a:t>Спірін</a:t>
            </a:r>
            <a:r>
              <a:rPr lang="uk-UA" dirty="0" smtClean="0"/>
              <a:t> Ю.С.</a:t>
            </a:r>
            <a:endParaRPr lang="en-US" dirty="0"/>
          </a:p>
        </p:txBody>
      </p:sp>
      <p:sp>
        <p:nvSpPr>
          <p:cNvPr id="22531" name="Title 2"/>
          <p:cNvSpPr>
            <a:spLocks noGrp="1"/>
          </p:cNvSpPr>
          <p:nvPr>
            <p:ph type="title"/>
          </p:nvPr>
        </p:nvSpPr>
        <p:spPr>
          <a:xfrm>
            <a:off x="612775" y="1477963"/>
            <a:ext cx="7451725" cy="1938337"/>
          </a:xfrm>
        </p:spPr>
        <p:txBody>
          <a:bodyPr/>
          <a:lstStyle/>
          <a:p>
            <a:pPr eaLnBrk="1" hangingPunct="1"/>
            <a:r>
              <a:rPr lang="ru-RU" altLang="ru-RU" sz="4000" smtClean="0">
                <a:solidFill>
                  <a:srgbClr val="FFFF00"/>
                </a:solidFill>
              </a:rPr>
              <a:t>Сучасні підходи до лікування венозного тромбоемболізму</a:t>
            </a:r>
            <a:endParaRPr lang="en-US" altLang="ru-RU" sz="4000" smtClean="0">
              <a:solidFill>
                <a:srgbClr val="FFFF00"/>
              </a:solidFill>
            </a:endParaRPr>
          </a:p>
        </p:txBody>
      </p:sp>
      <p:sp>
        <p:nvSpPr>
          <p:cNvPr id="22532" name="Rectangle 1"/>
          <p:cNvSpPr>
            <a:spLocks noChangeArrowheads="1"/>
          </p:cNvSpPr>
          <p:nvPr/>
        </p:nvSpPr>
        <p:spPr bwMode="auto">
          <a:xfrm>
            <a:off x="7581900" y="6616700"/>
            <a:ext cx="1544638"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ts val="1000"/>
              </a:spcBef>
              <a:buClr>
                <a:srgbClr val="8AD0D6"/>
              </a:buClr>
              <a:buSzPct val="80000"/>
              <a:buFont typeface="Wingdings 3" panose="05040102010807070707" pitchFamily="18" charset="2"/>
              <a:buChar char=""/>
              <a:defRPr sz="2000">
                <a:solidFill>
                  <a:schemeClr val="tx1"/>
                </a:solidFill>
                <a:latin typeface="Century Gothic" panose="020B0502020202020204" pitchFamily="34" charset="0"/>
              </a:defRPr>
            </a:lvl1pPr>
            <a:lvl2pPr marL="742950" indent="-285750">
              <a:spcBef>
                <a:spcPts val="1000"/>
              </a:spcBef>
              <a:buClr>
                <a:srgbClr val="8AD0D6"/>
              </a:buClr>
              <a:buSzPct val="80000"/>
              <a:buFont typeface="Wingdings 3" panose="05040102010807070707" pitchFamily="18" charset="2"/>
              <a:buChar char=""/>
              <a:defRPr>
                <a:solidFill>
                  <a:schemeClr val="tx1"/>
                </a:solidFill>
                <a:latin typeface="Century Gothic" panose="020B0502020202020204" pitchFamily="34" charset="0"/>
              </a:defRPr>
            </a:lvl2pPr>
            <a:lvl3pPr marL="1143000" indent="-228600">
              <a:spcBef>
                <a:spcPts val="1000"/>
              </a:spcBef>
              <a:buClr>
                <a:srgbClr val="8AD0D6"/>
              </a:buClr>
              <a:buSzPct val="80000"/>
              <a:buFont typeface="Wingdings 3" panose="05040102010807070707" pitchFamily="18" charset="2"/>
              <a:buChar char=""/>
              <a:defRPr sz="1600">
                <a:solidFill>
                  <a:schemeClr val="tx1"/>
                </a:solidFill>
                <a:latin typeface="Century Gothic" panose="020B0502020202020204" pitchFamily="34" charset="0"/>
              </a:defRPr>
            </a:lvl3pPr>
            <a:lvl4pPr marL="1600200" indent="-228600">
              <a:spcBef>
                <a:spcPts val="1000"/>
              </a:spcBef>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4pPr>
            <a:lvl5pPr marL="2057400" indent="-228600">
              <a:spcBef>
                <a:spcPts val="1000"/>
              </a:spcBef>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5pPr>
            <a:lvl6pPr marL="2514600" indent="-228600" eaLnBrk="0" fontAlgn="base" hangingPunct="0">
              <a:spcBef>
                <a:spcPts val="1000"/>
              </a:spcBef>
              <a:spcAft>
                <a:spcPct val="0"/>
              </a:spcAft>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6pPr>
            <a:lvl7pPr marL="2971800" indent="-228600" eaLnBrk="0" fontAlgn="base" hangingPunct="0">
              <a:spcBef>
                <a:spcPts val="1000"/>
              </a:spcBef>
              <a:spcAft>
                <a:spcPct val="0"/>
              </a:spcAft>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7pPr>
            <a:lvl8pPr marL="3429000" indent="-228600" eaLnBrk="0" fontAlgn="base" hangingPunct="0">
              <a:spcBef>
                <a:spcPts val="1000"/>
              </a:spcBef>
              <a:spcAft>
                <a:spcPct val="0"/>
              </a:spcAft>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8pPr>
            <a:lvl9pPr marL="3886200" indent="-228600" eaLnBrk="0" fontAlgn="base" hangingPunct="0">
              <a:spcBef>
                <a:spcPts val="1000"/>
              </a:spcBef>
              <a:spcAft>
                <a:spcPct val="0"/>
              </a:spcAft>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9pPr>
          </a:lstStyle>
          <a:p>
            <a:pPr>
              <a:spcBef>
                <a:spcPct val="0"/>
              </a:spcBef>
              <a:buClrTx/>
              <a:buSzTx/>
              <a:buFontTx/>
              <a:buNone/>
            </a:pPr>
            <a:r>
              <a:rPr lang="en-US" altLang="ru-RU" sz="800">
                <a:solidFill>
                  <a:schemeClr val="bg2"/>
                </a:solidFill>
                <a:latin typeface="Arial" panose="020B0604020202020204" pitchFamily="34" charset="0"/>
              </a:rPr>
              <a:t>L.UK.MKT.GM.12.2015.0295.</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1746" name="Text Box 2"/>
          <p:cNvSpPr txBox="1">
            <a:spLocks noChangeArrowheads="1"/>
          </p:cNvSpPr>
          <p:nvPr/>
        </p:nvSpPr>
        <p:spPr bwMode="auto">
          <a:xfrm>
            <a:off x="433388" y="6477000"/>
            <a:ext cx="4102100" cy="2619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defTabSz="457200">
              <a:spcBef>
                <a:spcPts val="1000"/>
              </a:spcBef>
              <a:buClr>
                <a:srgbClr val="8AD0D6"/>
              </a:buClr>
              <a:buSzPct val="80000"/>
              <a:buFont typeface="Wingdings 3" panose="05040102010807070707" pitchFamily="18" charset="2"/>
              <a:buChar char=""/>
              <a:defRPr sz="2000">
                <a:solidFill>
                  <a:schemeClr val="tx1"/>
                </a:solidFill>
                <a:latin typeface="Century Gothic" panose="020B0502020202020204" pitchFamily="34" charset="0"/>
              </a:defRPr>
            </a:lvl1pPr>
            <a:lvl2pPr marL="742950" indent="-285750" defTabSz="457200">
              <a:spcBef>
                <a:spcPts val="1000"/>
              </a:spcBef>
              <a:buClr>
                <a:srgbClr val="8AD0D6"/>
              </a:buClr>
              <a:buSzPct val="80000"/>
              <a:buFont typeface="Wingdings 3" panose="05040102010807070707" pitchFamily="18" charset="2"/>
              <a:buChar char=""/>
              <a:defRPr>
                <a:solidFill>
                  <a:schemeClr val="tx1"/>
                </a:solidFill>
                <a:latin typeface="Century Gothic" panose="020B0502020202020204" pitchFamily="34" charset="0"/>
              </a:defRPr>
            </a:lvl2pPr>
            <a:lvl3pPr marL="1143000" indent="-228600" defTabSz="457200">
              <a:spcBef>
                <a:spcPts val="1000"/>
              </a:spcBef>
              <a:buClr>
                <a:srgbClr val="8AD0D6"/>
              </a:buClr>
              <a:buSzPct val="80000"/>
              <a:buFont typeface="Wingdings 3" panose="05040102010807070707" pitchFamily="18" charset="2"/>
              <a:buChar char=""/>
              <a:defRPr sz="1600">
                <a:solidFill>
                  <a:schemeClr val="tx1"/>
                </a:solidFill>
                <a:latin typeface="Century Gothic" panose="020B0502020202020204" pitchFamily="34" charset="0"/>
              </a:defRPr>
            </a:lvl3pPr>
            <a:lvl4pPr marL="1600200" indent="-228600" defTabSz="457200">
              <a:spcBef>
                <a:spcPts val="1000"/>
              </a:spcBef>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4pPr>
            <a:lvl5pPr marL="2057400" indent="-228600" defTabSz="457200">
              <a:spcBef>
                <a:spcPts val="1000"/>
              </a:spcBef>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5pPr>
            <a:lvl6pPr marL="2514600" indent="-228600" defTabSz="457200" eaLnBrk="0" fontAlgn="base" hangingPunct="0">
              <a:spcBef>
                <a:spcPts val="1000"/>
              </a:spcBef>
              <a:spcAft>
                <a:spcPct val="0"/>
              </a:spcAft>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6pPr>
            <a:lvl7pPr marL="2971800" indent="-228600" defTabSz="457200" eaLnBrk="0" fontAlgn="base" hangingPunct="0">
              <a:spcBef>
                <a:spcPts val="1000"/>
              </a:spcBef>
              <a:spcAft>
                <a:spcPct val="0"/>
              </a:spcAft>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7pPr>
            <a:lvl8pPr marL="3429000" indent="-228600" defTabSz="457200" eaLnBrk="0" fontAlgn="base" hangingPunct="0">
              <a:spcBef>
                <a:spcPts val="1000"/>
              </a:spcBef>
              <a:spcAft>
                <a:spcPct val="0"/>
              </a:spcAft>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8pPr>
            <a:lvl9pPr marL="3886200" indent="-228600" defTabSz="457200" eaLnBrk="0" fontAlgn="base" hangingPunct="0">
              <a:spcBef>
                <a:spcPts val="1000"/>
              </a:spcBef>
              <a:spcAft>
                <a:spcPct val="0"/>
              </a:spcAft>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9pPr>
          </a:lstStyle>
          <a:p>
            <a:pPr eaLnBrk="1" hangingPunct="1">
              <a:spcBef>
                <a:spcPct val="0"/>
              </a:spcBef>
              <a:buClrTx/>
              <a:buSzTx/>
              <a:buFontTx/>
              <a:buNone/>
            </a:pPr>
            <a:r>
              <a:rPr lang="en-GB" altLang="ru-RU" sz="1100">
                <a:solidFill>
                  <a:srgbClr val="000000"/>
                </a:solidFill>
                <a:latin typeface="Arial" panose="020B0604020202020204" pitchFamily="34" charset="0"/>
                <a:ea typeface="ヒラギノ角ゴ Pro W3"/>
                <a:cs typeface="Arial" panose="020B0604020202020204" pitchFamily="34" charset="0"/>
              </a:rPr>
              <a:t>Adapted from Levitan N, </a:t>
            </a:r>
            <a:r>
              <a:rPr lang="en-GB" altLang="ru-RU" sz="1100" i="1">
                <a:solidFill>
                  <a:srgbClr val="000000"/>
                </a:solidFill>
                <a:latin typeface="Arial" panose="020B0604020202020204" pitchFamily="34" charset="0"/>
                <a:ea typeface="ヒラギノ角ゴ Pro W3"/>
                <a:cs typeface="Arial" panose="020B0604020202020204" pitchFamily="34" charset="0"/>
              </a:rPr>
              <a:t>et al</a:t>
            </a:r>
            <a:r>
              <a:rPr lang="en-GB" altLang="ru-RU" sz="1100">
                <a:solidFill>
                  <a:srgbClr val="000000"/>
                </a:solidFill>
                <a:latin typeface="Arial" panose="020B0604020202020204" pitchFamily="34" charset="0"/>
                <a:ea typeface="ヒラギノ角ゴ Pro W3"/>
                <a:cs typeface="Arial" panose="020B0604020202020204" pitchFamily="34" charset="0"/>
              </a:rPr>
              <a:t>. Medicine 1999;78:285-291.</a:t>
            </a:r>
          </a:p>
        </p:txBody>
      </p:sp>
      <p:grpSp>
        <p:nvGrpSpPr>
          <p:cNvPr id="31747" name="Group 2"/>
          <p:cNvGrpSpPr>
            <a:grpSpLocks/>
          </p:cNvGrpSpPr>
          <p:nvPr/>
        </p:nvGrpSpPr>
        <p:grpSpPr bwMode="auto">
          <a:xfrm>
            <a:off x="1041400" y="1481138"/>
            <a:ext cx="8181975" cy="4937125"/>
            <a:chOff x="1226622" y="1050925"/>
            <a:chExt cx="8182869" cy="4937542"/>
          </a:xfrm>
        </p:grpSpPr>
        <p:sp>
          <p:nvSpPr>
            <p:cNvPr id="31749" name="Freeform 3"/>
            <p:cNvSpPr>
              <a:spLocks/>
            </p:cNvSpPr>
            <p:nvPr/>
          </p:nvSpPr>
          <p:spPr bwMode="auto">
            <a:xfrm>
              <a:off x="2317750" y="1476375"/>
              <a:ext cx="4749800" cy="3859213"/>
            </a:xfrm>
            <a:custGeom>
              <a:avLst/>
              <a:gdLst>
                <a:gd name="T0" fmla="*/ 0 w 2316"/>
                <a:gd name="T1" fmla="*/ 2147483646 h 2724"/>
                <a:gd name="T2" fmla="*/ 2147483646 w 2316"/>
                <a:gd name="T3" fmla="*/ 2147483646 h 2724"/>
                <a:gd name="T4" fmla="*/ 2147483646 w 2316"/>
                <a:gd name="T5" fmla="*/ 2147483646 h 2724"/>
                <a:gd name="T6" fmla="*/ 2147483646 w 2316"/>
                <a:gd name="T7" fmla="*/ 2147483646 h 2724"/>
                <a:gd name="T8" fmla="*/ 2147483646 w 2316"/>
                <a:gd name="T9" fmla="*/ 2147483646 h 2724"/>
                <a:gd name="T10" fmla="*/ 2147483646 w 2316"/>
                <a:gd name="T11" fmla="*/ 0 h 2724"/>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316" h="2724">
                  <a:moveTo>
                    <a:pt x="0" y="2724"/>
                  </a:moveTo>
                  <a:cubicBezTo>
                    <a:pt x="46" y="2556"/>
                    <a:pt x="181" y="1975"/>
                    <a:pt x="276" y="1716"/>
                  </a:cubicBezTo>
                  <a:cubicBezTo>
                    <a:pt x="371" y="1457"/>
                    <a:pt x="445" y="1335"/>
                    <a:pt x="570" y="1170"/>
                  </a:cubicBezTo>
                  <a:cubicBezTo>
                    <a:pt x="695" y="1005"/>
                    <a:pt x="856" y="862"/>
                    <a:pt x="1026" y="726"/>
                  </a:cubicBezTo>
                  <a:cubicBezTo>
                    <a:pt x="1196" y="590"/>
                    <a:pt x="1375" y="475"/>
                    <a:pt x="1590" y="354"/>
                  </a:cubicBezTo>
                  <a:cubicBezTo>
                    <a:pt x="1805" y="233"/>
                    <a:pt x="2165" y="74"/>
                    <a:pt x="2316" y="0"/>
                  </a:cubicBezTo>
                </a:path>
              </a:pathLst>
            </a:custGeom>
            <a:noFill/>
            <a:ln w="28575" cmpd="sng">
              <a:solidFill>
                <a:schemeClr val="bg2"/>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ru-RU"/>
            </a:p>
          </p:txBody>
        </p:sp>
        <p:sp>
          <p:nvSpPr>
            <p:cNvPr id="29700" name="Freeform 4"/>
            <p:cNvSpPr>
              <a:spLocks/>
            </p:cNvSpPr>
            <p:nvPr/>
          </p:nvSpPr>
          <p:spPr bwMode="auto">
            <a:xfrm>
              <a:off x="2317354" y="4111884"/>
              <a:ext cx="4724916" cy="1224065"/>
            </a:xfrm>
            <a:custGeom>
              <a:avLst/>
              <a:gdLst>
                <a:gd name="T0" fmla="*/ 0 w 2304"/>
                <a:gd name="T1" fmla="*/ 2147483647 h 864"/>
                <a:gd name="T2" fmla="*/ 2147483647 w 2304"/>
                <a:gd name="T3" fmla="*/ 2147483647 h 864"/>
                <a:gd name="T4" fmla="*/ 2147483647 w 2304"/>
                <a:gd name="T5" fmla="*/ 2147483647 h 864"/>
                <a:gd name="T6" fmla="*/ 2147483647 w 2304"/>
                <a:gd name="T7" fmla="*/ 2147483647 h 864"/>
                <a:gd name="T8" fmla="*/ 2147483647 w 2304"/>
                <a:gd name="T9" fmla="*/ 2147483647 h 864"/>
                <a:gd name="T10" fmla="*/ 2147483647 w 2304"/>
                <a:gd name="T11" fmla="*/ 0 h 864"/>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304" h="864">
                  <a:moveTo>
                    <a:pt x="0" y="864"/>
                  </a:moveTo>
                  <a:cubicBezTo>
                    <a:pt x="33" y="791"/>
                    <a:pt x="89" y="536"/>
                    <a:pt x="200" y="428"/>
                  </a:cubicBezTo>
                  <a:cubicBezTo>
                    <a:pt x="311" y="320"/>
                    <a:pt x="469" y="271"/>
                    <a:pt x="668" y="216"/>
                  </a:cubicBezTo>
                  <a:cubicBezTo>
                    <a:pt x="867" y="161"/>
                    <a:pt x="1165" y="128"/>
                    <a:pt x="1392" y="96"/>
                  </a:cubicBezTo>
                  <a:cubicBezTo>
                    <a:pt x="1619" y="64"/>
                    <a:pt x="1876" y="40"/>
                    <a:pt x="2028" y="24"/>
                  </a:cubicBezTo>
                  <a:cubicBezTo>
                    <a:pt x="2180" y="8"/>
                    <a:pt x="2247" y="5"/>
                    <a:pt x="2304" y="0"/>
                  </a:cubicBezTo>
                </a:path>
              </a:pathLst>
            </a:custGeom>
            <a:noFill/>
            <a:ln w="28575" cmpd="sng">
              <a:solidFill>
                <a:schemeClr val="bg2">
                  <a:lumMod val="60000"/>
                  <a:lumOff val="40000"/>
                </a:schemeClr>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eaLnBrk="1" hangingPunct="1">
                <a:defRPr/>
              </a:pPr>
              <a:endParaRPr lang="en-GB">
                <a:solidFill>
                  <a:srgbClr val="000000"/>
                </a:solidFill>
                <a:latin typeface="Arial"/>
                <a:ea typeface="ヒラギノ角ゴ Pro W3" charset="-128"/>
                <a:cs typeface="Arial" charset="0"/>
              </a:endParaRPr>
            </a:p>
          </p:txBody>
        </p:sp>
        <p:sp>
          <p:nvSpPr>
            <p:cNvPr id="29701" name="Freeform 5"/>
            <p:cNvSpPr>
              <a:spLocks/>
            </p:cNvSpPr>
            <p:nvPr/>
          </p:nvSpPr>
          <p:spPr bwMode="auto">
            <a:xfrm>
              <a:off x="2309415" y="4272234"/>
              <a:ext cx="4732855" cy="1065303"/>
            </a:xfrm>
            <a:custGeom>
              <a:avLst/>
              <a:gdLst>
                <a:gd name="T0" fmla="*/ 0 w 2308"/>
                <a:gd name="T1" fmla="*/ 2147483647 h 752"/>
                <a:gd name="T2" fmla="*/ 2147483647 w 2308"/>
                <a:gd name="T3" fmla="*/ 2147483647 h 752"/>
                <a:gd name="T4" fmla="*/ 2147483647 w 2308"/>
                <a:gd name="T5" fmla="*/ 2147483647 h 752"/>
                <a:gd name="T6" fmla="*/ 2147483647 w 2308"/>
                <a:gd name="T7" fmla="*/ 2147483647 h 752"/>
                <a:gd name="T8" fmla="*/ 2147483647 w 2308"/>
                <a:gd name="T9" fmla="*/ 2147483647 h 752"/>
                <a:gd name="T10" fmla="*/ 2147483647 w 2308"/>
                <a:gd name="T11" fmla="*/ 0 h 75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308" h="752">
                  <a:moveTo>
                    <a:pt x="0" y="752"/>
                  </a:moveTo>
                  <a:cubicBezTo>
                    <a:pt x="20" y="684"/>
                    <a:pt x="40" y="619"/>
                    <a:pt x="96" y="560"/>
                  </a:cubicBezTo>
                  <a:cubicBezTo>
                    <a:pt x="152" y="501"/>
                    <a:pt x="211" y="455"/>
                    <a:pt x="336" y="400"/>
                  </a:cubicBezTo>
                  <a:cubicBezTo>
                    <a:pt x="461" y="345"/>
                    <a:pt x="620" y="285"/>
                    <a:pt x="844" y="232"/>
                  </a:cubicBezTo>
                  <a:cubicBezTo>
                    <a:pt x="1068" y="179"/>
                    <a:pt x="1436" y="119"/>
                    <a:pt x="1680" y="80"/>
                  </a:cubicBezTo>
                  <a:cubicBezTo>
                    <a:pt x="1924" y="41"/>
                    <a:pt x="2177" y="17"/>
                    <a:pt x="2308" y="0"/>
                  </a:cubicBezTo>
                </a:path>
              </a:pathLst>
            </a:custGeom>
            <a:noFill/>
            <a:ln w="28575" cmpd="sng">
              <a:solidFill>
                <a:schemeClr val="bg1">
                  <a:lumMod val="75000"/>
                </a:schemeClr>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eaLnBrk="1" hangingPunct="1">
                <a:defRPr/>
              </a:pPr>
              <a:endParaRPr lang="en-GB">
                <a:solidFill>
                  <a:srgbClr val="000000"/>
                </a:solidFill>
                <a:latin typeface="Arial"/>
                <a:ea typeface="ヒラギノ角ゴ Pro W3" charset="-128"/>
                <a:cs typeface="Arial" charset="0"/>
              </a:endParaRPr>
            </a:p>
          </p:txBody>
        </p:sp>
        <p:sp>
          <p:nvSpPr>
            <p:cNvPr id="29702" name="Freeform 6"/>
            <p:cNvSpPr>
              <a:spLocks/>
            </p:cNvSpPr>
            <p:nvPr/>
          </p:nvSpPr>
          <p:spPr bwMode="auto">
            <a:xfrm>
              <a:off x="2317354" y="3600665"/>
              <a:ext cx="4750319" cy="1735284"/>
            </a:xfrm>
            <a:custGeom>
              <a:avLst/>
              <a:gdLst>
                <a:gd name="T0" fmla="*/ 0 w 2316"/>
                <a:gd name="T1" fmla="*/ 2147483647 h 1224"/>
                <a:gd name="T2" fmla="*/ 2147483647 w 2316"/>
                <a:gd name="T3" fmla="*/ 2147483647 h 1224"/>
                <a:gd name="T4" fmla="*/ 2147483647 w 2316"/>
                <a:gd name="T5" fmla="*/ 2147483647 h 1224"/>
                <a:gd name="T6" fmla="*/ 2147483647 w 2316"/>
                <a:gd name="T7" fmla="*/ 2147483647 h 1224"/>
                <a:gd name="T8" fmla="*/ 2147483647 w 2316"/>
                <a:gd name="T9" fmla="*/ 0 h 122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316" h="1224">
                  <a:moveTo>
                    <a:pt x="0" y="1224"/>
                  </a:moveTo>
                  <a:cubicBezTo>
                    <a:pt x="76" y="1112"/>
                    <a:pt x="151" y="1004"/>
                    <a:pt x="288" y="888"/>
                  </a:cubicBezTo>
                  <a:cubicBezTo>
                    <a:pt x="425" y="772"/>
                    <a:pt x="608" y="640"/>
                    <a:pt x="824" y="528"/>
                  </a:cubicBezTo>
                  <a:cubicBezTo>
                    <a:pt x="1040" y="416"/>
                    <a:pt x="1335" y="304"/>
                    <a:pt x="1584" y="216"/>
                  </a:cubicBezTo>
                  <a:cubicBezTo>
                    <a:pt x="1833" y="128"/>
                    <a:pt x="2163" y="45"/>
                    <a:pt x="2316" y="0"/>
                  </a:cubicBezTo>
                </a:path>
              </a:pathLst>
            </a:custGeom>
            <a:noFill/>
            <a:ln w="28575" cmpd="sng">
              <a:solidFill>
                <a:schemeClr val="bg1">
                  <a:lumMod val="65000"/>
                </a:schemeClr>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eaLnBrk="1" hangingPunct="1">
                <a:defRPr/>
              </a:pPr>
              <a:endParaRPr lang="en-GB">
                <a:solidFill>
                  <a:srgbClr val="000000"/>
                </a:solidFill>
                <a:latin typeface="Arial"/>
                <a:ea typeface="ヒラギノ角ゴ Pro W3" charset="-128"/>
                <a:cs typeface="Arial" charset="0"/>
              </a:endParaRPr>
            </a:p>
          </p:txBody>
        </p:sp>
        <p:sp>
          <p:nvSpPr>
            <p:cNvPr id="31753" name="Line 7"/>
            <p:cNvSpPr>
              <a:spLocks noChangeShapeType="1"/>
            </p:cNvSpPr>
            <p:nvPr/>
          </p:nvSpPr>
          <p:spPr bwMode="auto">
            <a:xfrm>
              <a:off x="6985000" y="5283200"/>
              <a:ext cx="0" cy="103188"/>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ru-RU"/>
            </a:p>
          </p:txBody>
        </p:sp>
        <p:grpSp>
          <p:nvGrpSpPr>
            <p:cNvPr id="31754" name="Group 8"/>
            <p:cNvGrpSpPr>
              <a:grpSpLocks/>
            </p:cNvGrpSpPr>
            <p:nvPr/>
          </p:nvGrpSpPr>
          <p:grpSpPr bwMode="auto">
            <a:xfrm>
              <a:off x="2268538" y="1185863"/>
              <a:ext cx="4797425" cy="4198937"/>
              <a:chOff x="1884" y="480"/>
              <a:chExt cx="2340" cy="2964"/>
            </a:xfrm>
          </p:grpSpPr>
          <p:sp>
            <p:nvSpPr>
              <p:cNvPr id="31768" name="Rectangle 9"/>
              <p:cNvSpPr>
                <a:spLocks noChangeArrowheads="1"/>
              </p:cNvSpPr>
              <p:nvPr/>
            </p:nvSpPr>
            <p:spPr bwMode="auto">
              <a:xfrm>
                <a:off x="1920" y="480"/>
                <a:ext cx="2304" cy="2928"/>
              </a:xfrm>
              <a:prstGeom prst="rect">
                <a:avLst/>
              </a:prstGeom>
              <a:noFill/>
              <a:ln w="1905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defTabSz="457200">
                  <a:spcBef>
                    <a:spcPts val="1000"/>
                  </a:spcBef>
                  <a:buClr>
                    <a:srgbClr val="8AD0D6"/>
                  </a:buClr>
                  <a:buSzPct val="80000"/>
                  <a:buFont typeface="Wingdings 3" panose="05040102010807070707" pitchFamily="18" charset="2"/>
                  <a:buChar char=""/>
                  <a:defRPr sz="2000">
                    <a:solidFill>
                      <a:schemeClr val="tx1"/>
                    </a:solidFill>
                    <a:latin typeface="Century Gothic" panose="020B0502020202020204" pitchFamily="34" charset="0"/>
                  </a:defRPr>
                </a:lvl1pPr>
                <a:lvl2pPr marL="742950" indent="-285750" defTabSz="457200">
                  <a:spcBef>
                    <a:spcPts val="1000"/>
                  </a:spcBef>
                  <a:buClr>
                    <a:srgbClr val="8AD0D6"/>
                  </a:buClr>
                  <a:buSzPct val="80000"/>
                  <a:buFont typeface="Wingdings 3" panose="05040102010807070707" pitchFamily="18" charset="2"/>
                  <a:buChar char=""/>
                  <a:defRPr>
                    <a:solidFill>
                      <a:schemeClr val="tx1"/>
                    </a:solidFill>
                    <a:latin typeface="Century Gothic" panose="020B0502020202020204" pitchFamily="34" charset="0"/>
                  </a:defRPr>
                </a:lvl2pPr>
                <a:lvl3pPr marL="1143000" indent="-228600" defTabSz="457200">
                  <a:spcBef>
                    <a:spcPts val="1000"/>
                  </a:spcBef>
                  <a:buClr>
                    <a:srgbClr val="8AD0D6"/>
                  </a:buClr>
                  <a:buSzPct val="80000"/>
                  <a:buFont typeface="Wingdings 3" panose="05040102010807070707" pitchFamily="18" charset="2"/>
                  <a:buChar char=""/>
                  <a:defRPr sz="1600">
                    <a:solidFill>
                      <a:schemeClr val="tx1"/>
                    </a:solidFill>
                    <a:latin typeface="Century Gothic" panose="020B0502020202020204" pitchFamily="34" charset="0"/>
                  </a:defRPr>
                </a:lvl3pPr>
                <a:lvl4pPr marL="1600200" indent="-228600" defTabSz="457200">
                  <a:spcBef>
                    <a:spcPts val="1000"/>
                  </a:spcBef>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4pPr>
                <a:lvl5pPr marL="2057400" indent="-228600" defTabSz="457200">
                  <a:spcBef>
                    <a:spcPts val="1000"/>
                  </a:spcBef>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5pPr>
                <a:lvl6pPr marL="2514600" indent="-228600" defTabSz="457200" eaLnBrk="0" fontAlgn="base" hangingPunct="0">
                  <a:spcBef>
                    <a:spcPts val="1000"/>
                  </a:spcBef>
                  <a:spcAft>
                    <a:spcPct val="0"/>
                  </a:spcAft>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6pPr>
                <a:lvl7pPr marL="2971800" indent="-228600" defTabSz="457200" eaLnBrk="0" fontAlgn="base" hangingPunct="0">
                  <a:spcBef>
                    <a:spcPts val="1000"/>
                  </a:spcBef>
                  <a:spcAft>
                    <a:spcPct val="0"/>
                  </a:spcAft>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7pPr>
                <a:lvl8pPr marL="3429000" indent="-228600" defTabSz="457200" eaLnBrk="0" fontAlgn="base" hangingPunct="0">
                  <a:spcBef>
                    <a:spcPts val="1000"/>
                  </a:spcBef>
                  <a:spcAft>
                    <a:spcPct val="0"/>
                  </a:spcAft>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8pPr>
                <a:lvl9pPr marL="3886200" indent="-228600" defTabSz="457200" eaLnBrk="0" fontAlgn="base" hangingPunct="0">
                  <a:spcBef>
                    <a:spcPts val="1000"/>
                  </a:spcBef>
                  <a:spcAft>
                    <a:spcPct val="0"/>
                  </a:spcAft>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9pPr>
              </a:lstStyle>
              <a:p>
                <a:pPr eaLnBrk="1" hangingPunct="1">
                  <a:spcBef>
                    <a:spcPct val="0"/>
                  </a:spcBef>
                  <a:buClrTx/>
                  <a:buSzTx/>
                  <a:buFontTx/>
                  <a:buNone/>
                </a:pPr>
                <a:endParaRPr lang="en-US" altLang="ru-RU" sz="1800">
                  <a:solidFill>
                    <a:srgbClr val="000000"/>
                  </a:solidFill>
                  <a:latin typeface="Arial" panose="020B0604020202020204" pitchFamily="34" charset="0"/>
                  <a:ea typeface="ヒラギノ角ゴ Pro W3"/>
                  <a:cs typeface="Arial" panose="020B0604020202020204" pitchFamily="34" charset="0"/>
                </a:endParaRPr>
              </a:p>
            </p:txBody>
          </p:sp>
          <p:sp>
            <p:nvSpPr>
              <p:cNvPr id="31769" name="Line 10"/>
              <p:cNvSpPr>
                <a:spLocks noChangeShapeType="1"/>
              </p:cNvSpPr>
              <p:nvPr/>
            </p:nvSpPr>
            <p:spPr bwMode="auto">
              <a:xfrm>
                <a:off x="2184" y="3372"/>
                <a:ext cx="0" cy="72"/>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ru-RU"/>
              </a:p>
            </p:txBody>
          </p:sp>
          <p:sp>
            <p:nvSpPr>
              <p:cNvPr id="31770" name="Line 11"/>
              <p:cNvSpPr>
                <a:spLocks noChangeShapeType="1"/>
              </p:cNvSpPr>
              <p:nvPr/>
            </p:nvSpPr>
            <p:spPr bwMode="auto">
              <a:xfrm>
                <a:off x="2435" y="3372"/>
                <a:ext cx="0" cy="72"/>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ru-RU"/>
              </a:p>
            </p:txBody>
          </p:sp>
          <p:sp>
            <p:nvSpPr>
              <p:cNvPr id="31771" name="Line 12"/>
              <p:cNvSpPr>
                <a:spLocks noChangeShapeType="1"/>
              </p:cNvSpPr>
              <p:nvPr/>
            </p:nvSpPr>
            <p:spPr bwMode="auto">
              <a:xfrm>
                <a:off x="2687" y="3372"/>
                <a:ext cx="0" cy="72"/>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ru-RU"/>
              </a:p>
            </p:txBody>
          </p:sp>
          <p:sp>
            <p:nvSpPr>
              <p:cNvPr id="31772" name="Line 13"/>
              <p:cNvSpPr>
                <a:spLocks noChangeShapeType="1"/>
              </p:cNvSpPr>
              <p:nvPr/>
            </p:nvSpPr>
            <p:spPr bwMode="auto">
              <a:xfrm>
                <a:off x="2938" y="3372"/>
                <a:ext cx="0" cy="72"/>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ru-RU"/>
              </a:p>
            </p:txBody>
          </p:sp>
          <p:sp>
            <p:nvSpPr>
              <p:cNvPr id="31773" name="Line 14"/>
              <p:cNvSpPr>
                <a:spLocks noChangeShapeType="1"/>
              </p:cNvSpPr>
              <p:nvPr/>
            </p:nvSpPr>
            <p:spPr bwMode="auto">
              <a:xfrm>
                <a:off x="3190" y="3372"/>
                <a:ext cx="0" cy="72"/>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ru-RU"/>
              </a:p>
            </p:txBody>
          </p:sp>
          <p:sp>
            <p:nvSpPr>
              <p:cNvPr id="31774" name="Line 15"/>
              <p:cNvSpPr>
                <a:spLocks noChangeShapeType="1"/>
              </p:cNvSpPr>
              <p:nvPr/>
            </p:nvSpPr>
            <p:spPr bwMode="auto">
              <a:xfrm>
                <a:off x="3441" y="3372"/>
                <a:ext cx="0" cy="72"/>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ru-RU"/>
              </a:p>
            </p:txBody>
          </p:sp>
          <p:sp>
            <p:nvSpPr>
              <p:cNvPr id="31775" name="Line 16"/>
              <p:cNvSpPr>
                <a:spLocks noChangeShapeType="1"/>
              </p:cNvSpPr>
              <p:nvPr/>
            </p:nvSpPr>
            <p:spPr bwMode="auto">
              <a:xfrm>
                <a:off x="3693" y="3372"/>
                <a:ext cx="0" cy="72"/>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ru-RU"/>
              </a:p>
            </p:txBody>
          </p:sp>
          <p:sp>
            <p:nvSpPr>
              <p:cNvPr id="31776" name="Line 17"/>
              <p:cNvSpPr>
                <a:spLocks noChangeShapeType="1"/>
              </p:cNvSpPr>
              <p:nvPr/>
            </p:nvSpPr>
            <p:spPr bwMode="auto">
              <a:xfrm>
                <a:off x="3944" y="3372"/>
                <a:ext cx="0" cy="72"/>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ru-RU"/>
              </a:p>
            </p:txBody>
          </p:sp>
          <p:sp>
            <p:nvSpPr>
              <p:cNvPr id="31777" name="Line 18"/>
              <p:cNvSpPr>
                <a:spLocks noChangeShapeType="1"/>
              </p:cNvSpPr>
              <p:nvPr/>
            </p:nvSpPr>
            <p:spPr bwMode="auto">
              <a:xfrm rot="-5400000">
                <a:off x="1920" y="1613"/>
                <a:ext cx="0" cy="72"/>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ru-RU"/>
              </a:p>
            </p:txBody>
          </p:sp>
          <p:sp>
            <p:nvSpPr>
              <p:cNvPr id="31778" name="Line 19"/>
              <p:cNvSpPr>
                <a:spLocks noChangeShapeType="1"/>
              </p:cNvSpPr>
              <p:nvPr/>
            </p:nvSpPr>
            <p:spPr bwMode="auto">
              <a:xfrm rot="-5400000">
                <a:off x="1920" y="2186"/>
                <a:ext cx="0" cy="72"/>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ru-RU"/>
              </a:p>
            </p:txBody>
          </p:sp>
          <p:sp>
            <p:nvSpPr>
              <p:cNvPr id="31779" name="Line 20"/>
              <p:cNvSpPr>
                <a:spLocks noChangeShapeType="1"/>
              </p:cNvSpPr>
              <p:nvPr/>
            </p:nvSpPr>
            <p:spPr bwMode="auto">
              <a:xfrm rot="-5400000">
                <a:off x="1932" y="2760"/>
                <a:ext cx="0" cy="72"/>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ru-RU"/>
              </a:p>
            </p:txBody>
          </p:sp>
          <p:sp>
            <p:nvSpPr>
              <p:cNvPr id="31780" name="Line 21"/>
              <p:cNvSpPr>
                <a:spLocks noChangeShapeType="1"/>
              </p:cNvSpPr>
              <p:nvPr/>
            </p:nvSpPr>
            <p:spPr bwMode="auto">
              <a:xfrm rot="-5400000">
                <a:off x="1920" y="1040"/>
                <a:ext cx="0" cy="72"/>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ru-RU"/>
              </a:p>
            </p:txBody>
          </p:sp>
        </p:grpSp>
        <p:sp>
          <p:nvSpPr>
            <p:cNvPr id="31755" name="Text Box 22"/>
            <p:cNvSpPr txBox="1">
              <a:spLocks noChangeArrowheads="1"/>
            </p:cNvSpPr>
            <p:nvPr/>
          </p:nvSpPr>
          <p:spPr bwMode="auto">
            <a:xfrm>
              <a:off x="2162175" y="5351463"/>
              <a:ext cx="528955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defTabSz="457200">
                <a:spcBef>
                  <a:spcPts val="1000"/>
                </a:spcBef>
                <a:buClr>
                  <a:srgbClr val="8AD0D6"/>
                </a:buClr>
                <a:buSzPct val="80000"/>
                <a:buFont typeface="Wingdings 3" panose="05040102010807070707" pitchFamily="18" charset="2"/>
                <a:buChar char=""/>
                <a:tabLst>
                  <a:tab pos="457200" algn="ctr"/>
                  <a:tab pos="857250" algn="ctr"/>
                  <a:tab pos="1257300" algn="ctr"/>
                  <a:tab pos="1657350" algn="ctr"/>
                  <a:tab pos="2057400" algn="ctr"/>
                  <a:tab pos="2457450" algn="ctr"/>
                  <a:tab pos="2857500" algn="ctr"/>
                  <a:tab pos="3257550" algn="ctr"/>
                  <a:tab pos="3657600" algn="ctr"/>
                </a:tabLst>
                <a:defRPr sz="2000">
                  <a:solidFill>
                    <a:schemeClr val="tx1"/>
                  </a:solidFill>
                  <a:latin typeface="Century Gothic" panose="020B0502020202020204" pitchFamily="34" charset="0"/>
                </a:defRPr>
              </a:lvl1pPr>
              <a:lvl2pPr marL="742950" indent="-285750" defTabSz="457200">
                <a:spcBef>
                  <a:spcPts val="1000"/>
                </a:spcBef>
                <a:buClr>
                  <a:srgbClr val="8AD0D6"/>
                </a:buClr>
                <a:buSzPct val="80000"/>
                <a:buFont typeface="Wingdings 3" panose="05040102010807070707" pitchFamily="18" charset="2"/>
                <a:buChar char=""/>
                <a:tabLst>
                  <a:tab pos="457200" algn="ctr"/>
                  <a:tab pos="857250" algn="ctr"/>
                  <a:tab pos="1257300" algn="ctr"/>
                  <a:tab pos="1657350" algn="ctr"/>
                  <a:tab pos="2057400" algn="ctr"/>
                  <a:tab pos="2457450" algn="ctr"/>
                  <a:tab pos="2857500" algn="ctr"/>
                  <a:tab pos="3257550" algn="ctr"/>
                  <a:tab pos="3657600" algn="ctr"/>
                </a:tabLst>
                <a:defRPr>
                  <a:solidFill>
                    <a:schemeClr val="tx1"/>
                  </a:solidFill>
                  <a:latin typeface="Century Gothic" panose="020B0502020202020204" pitchFamily="34" charset="0"/>
                </a:defRPr>
              </a:lvl2pPr>
              <a:lvl3pPr marL="1143000" indent="-228600" defTabSz="457200">
                <a:spcBef>
                  <a:spcPts val="1000"/>
                </a:spcBef>
                <a:buClr>
                  <a:srgbClr val="8AD0D6"/>
                </a:buClr>
                <a:buSzPct val="80000"/>
                <a:buFont typeface="Wingdings 3" panose="05040102010807070707" pitchFamily="18" charset="2"/>
                <a:buChar char=""/>
                <a:tabLst>
                  <a:tab pos="457200" algn="ctr"/>
                  <a:tab pos="857250" algn="ctr"/>
                  <a:tab pos="1257300" algn="ctr"/>
                  <a:tab pos="1657350" algn="ctr"/>
                  <a:tab pos="2057400" algn="ctr"/>
                  <a:tab pos="2457450" algn="ctr"/>
                  <a:tab pos="2857500" algn="ctr"/>
                  <a:tab pos="3257550" algn="ctr"/>
                  <a:tab pos="3657600" algn="ctr"/>
                </a:tabLst>
                <a:defRPr sz="1600">
                  <a:solidFill>
                    <a:schemeClr val="tx1"/>
                  </a:solidFill>
                  <a:latin typeface="Century Gothic" panose="020B0502020202020204" pitchFamily="34" charset="0"/>
                </a:defRPr>
              </a:lvl3pPr>
              <a:lvl4pPr marL="1600200" indent="-228600" defTabSz="457200">
                <a:spcBef>
                  <a:spcPts val="1000"/>
                </a:spcBef>
                <a:buClr>
                  <a:srgbClr val="8AD0D6"/>
                </a:buClr>
                <a:buSzPct val="80000"/>
                <a:buFont typeface="Wingdings 3" panose="05040102010807070707" pitchFamily="18" charset="2"/>
                <a:buChar char=""/>
                <a:tabLst>
                  <a:tab pos="457200" algn="ctr"/>
                  <a:tab pos="857250" algn="ctr"/>
                  <a:tab pos="1257300" algn="ctr"/>
                  <a:tab pos="1657350" algn="ctr"/>
                  <a:tab pos="2057400" algn="ctr"/>
                  <a:tab pos="2457450" algn="ctr"/>
                  <a:tab pos="2857500" algn="ctr"/>
                  <a:tab pos="3257550" algn="ctr"/>
                  <a:tab pos="3657600" algn="ctr"/>
                </a:tabLst>
                <a:defRPr sz="1400">
                  <a:solidFill>
                    <a:schemeClr val="tx1"/>
                  </a:solidFill>
                  <a:latin typeface="Century Gothic" panose="020B0502020202020204" pitchFamily="34" charset="0"/>
                </a:defRPr>
              </a:lvl4pPr>
              <a:lvl5pPr marL="2057400" indent="-228600" defTabSz="457200">
                <a:spcBef>
                  <a:spcPts val="1000"/>
                </a:spcBef>
                <a:buClr>
                  <a:srgbClr val="8AD0D6"/>
                </a:buClr>
                <a:buSzPct val="80000"/>
                <a:buFont typeface="Wingdings 3" panose="05040102010807070707" pitchFamily="18" charset="2"/>
                <a:buChar char=""/>
                <a:tabLst>
                  <a:tab pos="457200" algn="ctr"/>
                  <a:tab pos="857250" algn="ctr"/>
                  <a:tab pos="1257300" algn="ctr"/>
                  <a:tab pos="1657350" algn="ctr"/>
                  <a:tab pos="2057400" algn="ctr"/>
                  <a:tab pos="2457450" algn="ctr"/>
                  <a:tab pos="2857500" algn="ctr"/>
                  <a:tab pos="3257550" algn="ctr"/>
                  <a:tab pos="3657600" algn="ctr"/>
                </a:tabLst>
                <a:defRPr sz="1400">
                  <a:solidFill>
                    <a:schemeClr val="tx1"/>
                  </a:solidFill>
                  <a:latin typeface="Century Gothic" panose="020B0502020202020204" pitchFamily="34" charset="0"/>
                </a:defRPr>
              </a:lvl5pPr>
              <a:lvl6pPr marL="2514600" indent="-228600" defTabSz="457200" eaLnBrk="0" fontAlgn="base" hangingPunct="0">
                <a:spcBef>
                  <a:spcPts val="1000"/>
                </a:spcBef>
                <a:spcAft>
                  <a:spcPct val="0"/>
                </a:spcAft>
                <a:buClr>
                  <a:srgbClr val="8AD0D6"/>
                </a:buClr>
                <a:buSzPct val="80000"/>
                <a:buFont typeface="Wingdings 3" panose="05040102010807070707" pitchFamily="18" charset="2"/>
                <a:buChar char=""/>
                <a:tabLst>
                  <a:tab pos="457200" algn="ctr"/>
                  <a:tab pos="857250" algn="ctr"/>
                  <a:tab pos="1257300" algn="ctr"/>
                  <a:tab pos="1657350" algn="ctr"/>
                  <a:tab pos="2057400" algn="ctr"/>
                  <a:tab pos="2457450" algn="ctr"/>
                  <a:tab pos="2857500" algn="ctr"/>
                  <a:tab pos="3257550" algn="ctr"/>
                  <a:tab pos="3657600" algn="ctr"/>
                </a:tabLst>
                <a:defRPr sz="1400">
                  <a:solidFill>
                    <a:schemeClr val="tx1"/>
                  </a:solidFill>
                  <a:latin typeface="Century Gothic" panose="020B0502020202020204" pitchFamily="34" charset="0"/>
                </a:defRPr>
              </a:lvl6pPr>
              <a:lvl7pPr marL="2971800" indent="-228600" defTabSz="457200" eaLnBrk="0" fontAlgn="base" hangingPunct="0">
                <a:spcBef>
                  <a:spcPts val="1000"/>
                </a:spcBef>
                <a:spcAft>
                  <a:spcPct val="0"/>
                </a:spcAft>
                <a:buClr>
                  <a:srgbClr val="8AD0D6"/>
                </a:buClr>
                <a:buSzPct val="80000"/>
                <a:buFont typeface="Wingdings 3" panose="05040102010807070707" pitchFamily="18" charset="2"/>
                <a:buChar char=""/>
                <a:tabLst>
                  <a:tab pos="457200" algn="ctr"/>
                  <a:tab pos="857250" algn="ctr"/>
                  <a:tab pos="1257300" algn="ctr"/>
                  <a:tab pos="1657350" algn="ctr"/>
                  <a:tab pos="2057400" algn="ctr"/>
                  <a:tab pos="2457450" algn="ctr"/>
                  <a:tab pos="2857500" algn="ctr"/>
                  <a:tab pos="3257550" algn="ctr"/>
                  <a:tab pos="3657600" algn="ctr"/>
                </a:tabLst>
                <a:defRPr sz="1400">
                  <a:solidFill>
                    <a:schemeClr val="tx1"/>
                  </a:solidFill>
                  <a:latin typeface="Century Gothic" panose="020B0502020202020204" pitchFamily="34" charset="0"/>
                </a:defRPr>
              </a:lvl7pPr>
              <a:lvl8pPr marL="3429000" indent="-228600" defTabSz="457200" eaLnBrk="0" fontAlgn="base" hangingPunct="0">
                <a:spcBef>
                  <a:spcPts val="1000"/>
                </a:spcBef>
                <a:spcAft>
                  <a:spcPct val="0"/>
                </a:spcAft>
                <a:buClr>
                  <a:srgbClr val="8AD0D6"/>
                </a:buClr>
                <a:buSzPct val="80000"/>
                <a:buFont typeface="Wingdings 3" panose="05040102010807070707" pitchFamily="18" charset="2"/>
                <a:buChar char=""/>
                <a:tabLst>
                  <a:tab pos="457200" algn="ctr"/>
                  <a:tab pos="857250" algn="ctr"/>
                  <a:tab pos="1257300" algn="ctr"/>
                  <a:tab pos="1657350" algn="ctr"/>
                  <a:tab pos="2057400" algn="ctr"/>
                  <a:tab pos="2457450" algn="ctr"/>
                  <a:tab pos="2857500" algn="ctr"/>
                  <a:tab pos="3257550" algn="ctr"/>
                  <a:tab pos="3657600" algn="ctr"/>
                </a:tabLst>
                <a:defRPr sz="1400">
                  <a:solidFill>
                    <a:schemeClr val="tx1"/>
                  </a:solidFill>
                  <a:latin typeface="Century Gothic" panose="020B0502020202020204" pitchFamily="34" charset="0"/>
                </a:defRPr>
              </a:lvl8pPr>
              <a:lvl9pPr marL="3886200" indent="-228600" defTabSz="457200" eaLnBrk="0" fontAlgn="base" hangingPunct="0">
                <a:spcBef>
                  <a:spcPts val="1000"/>
                </a:spcBef>
                <a:spcAft>
                  <a:spcPct val="0"/>
                </a:spcAft>
                <a:buClr>
                  <a:srgbClr val="8AD0D6"/>
                </a:buClr>
                <a:buSzPct val="80000"/>
                <a:buFont typeface="Wingdings 3" panose="05040102010807070707" pitchFamily="18" charset="2"/>
                <a:buChar char=""/>
                <a:tabLst>
                  <a:tab pos="457200" algn="ctr"/>
                  <a:tab pos="857250" algn="ctr"/>
                  <a:tab pos="1257300" algn="ctr"/>
                  <a:tab pos="1657350" algn="ctr"/>
                  <a:tab pos="2057400" algn="ctr"/>
                  <a:tab pos="2457450" algn="ctr"/>
                  <a:tab pos="2857500" algn="ctr"/>
                  <a:tab pos="3257550" algn="ctr"/>
                  <a:tab pos="3657600" algn="ctr"/>
                </a:tabLst>
                <a:defRPr sz="1400">
                  <a:solidFill>
                    <a:schemeClr val="tx1"/>
                  </a:solidFill>
                  <a:latin typeface="Century Gothic" panose="020B0502020202020204" pitchFamily="34" charset="0"/>
                </a:defRPr>
              </a:lvl9pPr>
            </a:lstStyle>
            <a:p>
              <a:pPr eaLnBrk="1" hangingPunct="1">
                <a:spcBef>
                  <a:spcPct val="50000"/>
                </a:spcBef>
                <a:buClrTx/>
                <a:buSzTx/>
                <a:buFontTx/>
                <a:buNone/>
              </a:pPr>
              <a:r>
                <a:rPr lang="en-GB" altLang="ru-RU" sz="1400" b="1">
                  <a:solidFill>
                    <a:srgbClr val="000000"/>
                  </a:solidFill>
                  <a:latin typeface="Arial" panose="020B0604020202020204" pitchFamily="34" charset="0"/>
                  <a:ea typeface="ヒラギノ角ゴ Pro W3"/>
                  <a:cs typeface="Arial" panose="020B0604020202020204" pitchFamily="34" charset="0"/>
                </a:rPr>
                <a:t> 0	     20	    40	     60	    80	    100  120	  140  160  180</a:t>
              </a:r>
            </a:p>
          </p:txBody>
        </p:sp>
        <p:sp>
          <p:nvSpPr>
            <p:cNvPr id="31756" name="Text Box 23"/>
            <p:cNvSpPr txBox="1">
              <a:spLocks noChangeArrowheads="1"/>
            </p:cNvSpPr>
            <p:nvPr/>
          </p:nvSpPr>
          <p:spPr bwMode="auto">
            <a:xfrm>
              <a:off x="1760538" y="5164138"/>
              <a:ext cx="663575"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defTabSz="457200">
                <a:spcBef>
                  <a:spcPts val="1000"/>
                </a:spcBef>
                <a:buClr>
                  <a:srgbClr val="8AD0D6"/>
                </a:buClr>
                <a:buSzPct val="80000"/>
                <a:buFont typeface="Wingdings 3" panose="05040102010807070707" pitchFamily="18" charset="2"/>
                <a:buChar char=""/>
                <a:defRPr sz="2000">
                  <a:solidFill>
                    <a:schemeClr val="tx1"/>
                  </a:solidFill>
                  <a:latin typeface="Century Gothic" panose="020B0502020202020204" pitchFamily="34" charset="0"/>
                </a:defRPr>
              </a:lvl1pPr>
              <a:lvl2pPr marL="742950" indent="-285750" defTabSz="457200">
                <a:spcBef>
                  <a:spcPts val="1000"/>
                </a:spcBef>
                <a:buClr>
                  <a:srgbClr val="8AD0D6"/>
                </a:buClr>
                <a:buSzPct val="80000"/>
                <a:buFont typeface="Wingdings 3" panose="05040102010807070707" pitchFamily="18" charset="2"/>
                <a:buChar char=""/>
                <a:defRPr>
                  <a:solidFill>
                    <a:schemeClr val="tx1"/>
                  </a:solidFill>
                  <a:latin typeface="Century Gothic" panose="020B0502020202020204" pitchFamily="34" charset="0"/>
                </a:defRPr>
              </a:lvl2pPr>
              <a:lvl3pPr marL="1143000" indent="-228600" defTabSz="457200">
                <a:spcBef>
                  <a:spcPts val="1000"/>
                </a:spcBef>
                <a:buClr>
                  <a:srgbClr val="8AD0D6"/>
                </a:buClr>
                <a:buSzPct val="80000"/>
                <a:buFont typeface="Wingdings 3" panose="05040102010807070707" pitchFamily="18" charset="2"/>
                <a:buChar char=""/>
                <a:defRPr sz="1600">
                  <a:solidFill>
                    <a:schemeClr val="tx1"/>
                  </a:solidFill>
                  <a:latin typeface="Century Gothic" panose="020B0502020202020204" pitchFamily="34" charset="0"/>
                </a:defRPr>
              </a:lvl3pPr>
              <a:lvl4pPr marL="1600200" indent="-228600" defTabSz="457200">
                <a:spcBef>
                  <a:spcPts val="1000"/>
                </a:spcBef>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4pPr>
              <a:lvl5pPr marL="2057400" indent="-228600" defTabSz="457200">
                <a:spcBef>
                  <a:spcPts val="1000"/>
                </a:spcBef>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5pPr>
              <a:lvl6pPr marL="2514600" indent="-228600" defTabSz="457200" eaLnBrk="0" fontAlgn="base" hangingPunct="0">
                <a:spcBef>
                  <a:spcPts val="1000"/>
                </a:spcBef>
                <a:spcAft>
                  <a:spcPct val="0"/>
                </a:spcAft>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6pPr>
              <a:lvl7pPr marL="2971800" indent="-228600" defTabSz="457200" eaLnBrk="0" fontAlgn="base" hangingPunct="0">
                <a:spcBef>
                  <a:spcPts val="1000"/>
                </a:spcBef>
                <a:spcAft>
                  <a:spcPct val="0"/>
                </a:spcAft>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7pPr>
              <a:lvl8pPr marL="3429000" indent="-228600" defTabSz="457200" eaLnBrk="0" fontAlgn="base" hangingPunct="0">
                <a:spcBef>
                  <a:spcPts val="1000"/>
                </a:spcBef>
                <a:spcAft>
                  <a:spcPct val="0"/>
                </a:spcAft>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8pPr>
              <a:lvl9pPr marL="3886200" indent="-228600" defTabSz="457200" eaLnBrk="0" fontAlgn="base" hangingPunct="0">
                <a:spcBef>
                  <a:spcPts val="1000"/>
                </a:spcBef>
                <a:spcAft>
                  <a:spcPct val="0"/>
                </a:spcAft>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9pPr>
            </a:lstStyle>
            <a:p>
              <a:pPr eaLnBrk="1" hangingPunct="1">
                <a:spcBef>
                  <a:spcPct val="50000"/>
                </a:spcBef>
                <a:buClrTx/>
                <a:buSzTx/>
                <a:buFontTx/>
                <a:buNone/>
              </a:pPr>
              <a:r>
                <a:rPr lang="en-GB" altLang="ru-RU" sz="1400" b="1">
                  <a:solidFill>
                    <a:srgbClr val="000000"/>
                  </a:solidFill>
                  <a:latin typeface="Arial" panose="020B0604020202020204" pitchFamily="34" charset="0"/>
                  <a:ea typeface="ヒラギノ角ゴ Pro W3"/>
                  <a:cs typeface="Arial" panose="020B0604020202020204" pitchFamily="34" charset="0"/>
                </a:rPr>
                <a:t>0.00</a:t>
              </a:r>
            </a:p>
          </p:txBody>
        </p:sp>
        <p:sp>
          <p:nvSpPr>
            <p:cNvPr id="31757" name="Text Box 24"/>
            <p:cNvSpPr txBox="1">
              <a:spLocks noChangeArrowheads="1"/>
            </p:cNvSpPr>
            <p:nvPr/>
          </p:nvSpPr>
          <p:spPr bwMode="auto">
            <a:xfrm>
              <a:off x="1711325" y="4303713"/>
              <a:ext cx="663575"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defTabSz="457200">
                <a:spcBef>
                  <a:spcPts val="1000"/>
                </a:spcBef>
                <a:buClr>
                  <a:srgbClr val="8AD0D6"/>
                </a:buClr>
                <a:buSzPct val="80000"/>
                <a:buFont typeface="Wingdings 3" panose="05040102010807070707" pitchFamily="18" charset="2"/>
                <a:buChar char=""/>
                <a:defRPr sz="2000">
                  <a:solidFill>
                    <a:schemeClr val="tx1"/>
                  </a:solidFill>
                  <a:latin typeface="Century Gothic" panose="020B0502020202020204" pitchFamily="34" charset="0"/>
                </a:defRPr>
              </a:lvl1pPr>
              <a:lvl2pPr marL="742950" indent="-285750" defTabSz="457200">
                <a:spcBef>
                  <a:spcPts val="1000"/>
                </a:spcBef>
                <a:buClr>
                  <a:srgbClr val="8AD0D6"/>
                </a:buClr>
                <a:buSzPct val="80000"/>
                <a:buFont typeface="Wingdings 3" panose="05040102010807070707" pitchFamily="18" charset="2"/>
                <a:buChar char=""/>
                <a:defRPr>
                  <a:solidFill>
                    <a:schemeClr val="tx1"/>
                  </a:solidFill>
                  <a:latin typeface="Century Gothic" panose="020B0502020202020204" pitchFamily="34" charset="0"/>
                </a:defRPr>
              </a:lvl2pPr>
              <a:lvl3pPr marL="1143000" indent="-228600" defTabSz="457200">
                <a:spcBef>
                  <a:spcPts val="1000"/>
                </a:spcBef>
                <a:buClr>
                  <a:srgbClr val="8AD0D6"/>
                </a:buClr>
                <a:buSzPct val="80000"/>
                <a:buFont typeface="Wingdings 3" panose="05040102010807070707" pitchFamily="18" charset="2"/>
                <a:buChar char=""/>
                <a:defRPr sz="1600">
                  <a:solidFill>
                    <a:schemeClr val="tx1"/>
                  </a:solidFill>
                  <a:latin typeface="Century Gothic" panose="020B0502020202020204" pitchFamily="34" charset="0"/>
                </a:defRPr>
              </a:lvl3pPr>
              <a:lvl4pPr marL="1600200" indent="-228600" defTabSz="457200">
                <a:spcBef>
                  <a:spcPts val="1000"/>
                </a:spcBef>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4pPr>
              <a:lvl5pPr marL="2057400" indent="-228600" defTabSz="457200">
                <a:spcBef>
                  <a:spcPts val="1000"/>
                </a:spcBef>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5pPr>
              <a:lvl6pPr marL="2514600" indent="-228600" defTabSz="457200" eaLnBrk="0" fontAlgn="base" hangingPunct="0">
                <a:spcBef>
                  <a:spcPts val="1000"/>
                </a:spcBef>
                <a:spcAft>
                  <a:spcPct val="0"/>
                </a:spcAft>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6pPr>
              <a:lvl7pPr marL="2971800" indent="-228600" defTabSz="457200" eaLnBrk="0" fontAlgn="base" hangingPunct="0">
                <a:spcBef>
                  <a:spcPts val="1000"/>
                </a:spcBef>
                <a:spcAft>
                  <a:spcPct val="0"/>
                </a:spcAft>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7pPr>
              <a:lvl8pPr marL="3429000" indent="-228600" defTabSz="457200" eaLnBrk="0" fontAlgn="base" hangingPunct="0">
                <a:spcBef>
                  <a:spcPts val="1000"/>
                </a:spcBef>
                <a:spcAft>
                  <a:spcPct val="0"/>
                </a:spcAft>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8pPr>
              <a:lvl9pPr marL="3886200" indent="-228600" defTabSz="457200" eaLnBrk="0" fontAlgn="base" hangingPunct="0">
                <a:spcBef>
                  <a:spcPts val="1000"/>
                </a:spcBef>
                <a:spcAft>
                  <a:spcPct val="0"/>
                </a:spcAft>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9pPr>
            </a:lstStyle>
            <a:p>
              <a:pPr eaLnBrk="1" hangingPunct="1">
                <a:spcBef>
                  <a:spcPct val="50000"/>
                </a:spcBef>
                <a:buClrTx/>
                <a:buSzTx/>
                <a:buFontTx/>
                <a:buNone/>
              </a:pPr>
              <a:r>
                <a:rPr lang="en-GB" altLang="ru-RU" sz="1400" b="1">
                  <a:solidFill>
                    <a:srgbClr val="000000"/>
                  </a:solidFill>
                  <a:latin typeface="Arial" panose="020B0604020202020204" pitchFamily="34" charset="0"/>
                  <a:ea typeface="ヒラギノ角ゴ Pro W3"/>
                  <a:cs typeface="Arial" panose="020B0604020202020204" pitchFamily="34" charset="0"/>
                </a:rPr>
                <a:t>0.20</a:t>
              </a:r>
            </a:p>
          </p:txBody>
        </p:sp>
        <p:sp>
          <p:nvSpPr>
            <p:cNvPr id="31758" name="Text Box 25"/>
            <p:cNvSpPr txBox="1">
              <a:spLocks noChangeArrowheads="1"/>
            </p:cNvSpPr>
            <p:nvPr/>
          </p:nvSpPr>
          <p:spPr bwMode="auto">
            <a:xfrm>
              <a:off x="1692275" y="3498850"/>
              <a:ext cx="663575"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defTabSz="457200">
                <a:spcBef>
                  <a:spcPts val="1000"/>
                </a:spcBef>
                <a:buClr>
                  <a:srgbClr val="8AD0D6"/>
                </a:buClr>
                <a:buSzPct val="80000"/>
                <a:buFont typeface="Wingdings 3" panose="05040102010807070707" pitchFamily="18" charset="2"/>
                <a:buChar char=""/>
                <a:defRPr sz="2000">
                  <a:solidFill>
                    <a:schemeClr val="tx1"/>
                  </a:solidFill>
                  <a:latin typeface="Century Gothic" panose="020B0502020202020204" pitchFamily="34" charset="0"/>
                </a:defRPr>
              </a:lvl1pPr>
              <a:lvl2pPr marL="742950" indent="-285750" defTabSz="457200">
                <a:spcBef>
                  <a:spcPts val="1000"/>
                </a:spcBef>
                <a:buClr>
                  <a:srgbClr val="8AD0D6"/>
                </a:buClr>
                <a:buSzPct val="80000"/>
                <a:buFont typeface="Wingdings 3" panose="05040102010807070707" pitchFamily="18" charset="2"/>
                <a:buChar char=""/>
                <a:defRPr>
                  <a:solidFill>
                    <a:schemeClr val="tx1"/>
                  </a:solidFill>
                  <a:latin typeface="Century Gothic" panose="020B0502020202020204" pitchFamily="34" charset="0"/>
                </a:defRPr>
              </a:lvl2pPr>
              <a:lvl3pPr marL="1143000" indent="-228600" defTabSz="457200">
                <a:spcBef>
                  <a:spcPts val="1000"/>
                </a:spcBef>
                <a:buClr>
                  <a:srgbClr val="8AD0D6"/>
                </a:buClr>
                <a:buSzPct val="80000"/>
                <a:buFont typeface="Wingdings 3" panose="05040102010807070707" pitchFamily="18" charset="2"/>
                <a:buChar char=""/>
                <a:defRPr sz="1600">
                  <a:solidFill>
                    <a:schemeClr val="tx1"/>
                  </a:solidFill>
                  <a:latin typeface="Century Gothic" panose="020B0502020202020204" pitchFamily="34" charset="0"/>
                </a:defRPr>
              </a:lvl3pPr>
              <a:lvl4pPr marL="1600200" indent="-228600" defTabSz="457200">
                <a:spcBef>
                  <a:spcPts val="1000"/>
                </a:spcBef>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4pPr>
              <a:lvl5pPr marL="2057400" indent="-228600" defTabSz="457200">
                <a:spcBef>
                  <a:spcPts val="1000"/>
                </a:spcBef>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5pPr>
              <a:lvl6pPr marL="2514600" indent="-228600" defTabSz="457200" eaLnBrk="0" fontAlgn="base" hangingPunct="0">
                <a:spcBef>
                  <a:spcPts val="1000"/>
                </a:spcBef>
                <a:spcAft>
                  <a:spcPct val="0"/>
                </a:spcAft>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6pPr>
              <a:lvl7pPr marL="2971800" indent="-228600" defTabSz="457200" eaLnBrk="0" fontAlgn="base" hangingPunct="0">
                <a:spcBef>
                  <a:spcPts val="1000"/>
                </a:spcBef>
                <a:spcAft>
                  <a:spcPct val="0"/>
                </a:spcAft>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7pPr>
              <a:lvl8pPr marL="3429000" indent="-228600" defTabSz="457200" eaLnBrk="0" fontAlgn="base" hangingPunct="0">
                <a:spcBef>
                  <a:spcPts val="1000"/>
                </a:spcBef>
                <a:spcAft>
                  <a:spcPct val="0"/>
                </a:spcAft>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8pPr>
              <a:lvl9pPr marL="3886200" indent="-228600" defTabSz="457200" eaLnBrk="0" fontAlgn="base" hangingPunct="0">
                <a:spcBef>
                  <a:spcPts val="1000"/>
                </a:spcBef>
                <a:spcAft>
                  <a:spcPct val="0"/>
                </a:spcAft>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9pPr>
            </a:lstStyle>
            <a:p>
              <a:pPr eaLnBrk="1" hangingPunct="1">
                <a:spcBef>
                  <a:spcPct val="50000"/>
                </a:spcBef>
                <a:buClrTx/>
                <a:buSzTx/>
                <a:buFontTx/>
                <a:buNone/>
              </a:pPr>
              <a:r>
                <a:rPr lang="en-GB" altLang="ru-RU" sz="1400" b="1">
                  <a:solidFill>
                    <a:srgbClr val="000000"/>
                  </a:solidFill>
                  <a:latin typeface="Arial" panose="020B0604020202020204" pitchFamily="34" charset="0"/>
                  <a:ea typeface="ヒラギノ角ゴ Pro W3"/>
                  <a:cs typeface="Arial" panose="020B0604020202020204" pitchFamily="34" charset="0"/>
                </a:rPr>
                <a:t>0.40</a:t>
              </a:r>
            </a:p>
          </p:txBody>
        </p:sp>
        <p:sp>
          <p:nvSpPr>
            <p:cNvPr id="31759" name="Text Box 26"/>
            <p:cNvSpPr txBox="1">
              <a:spLocks noChangeArrowheads="1"/>
            </p:cNvSpPr>
            <p:nvPr/>
          </p:nvSpPr>
          <p:spPr bwMode="auto">
            <a:xfrm>
              <a:off x="1711325" y="1050925"/>
              <a:ext cx="663575"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defTabSz="457200">
                <a:spcBef>
                  <a:spcPts val="1000"/>
                </a:spcBef>
                <a:buClr>
                  <a:srgbClr val="8AD0D6"/>
                </a:buClr>
                <a:buSzPct val="80000"/>
                <a:buFont typeface="Wingdings 3" panose="05040102010807070707" pitchFamily="18" charset="2"/>
                <a:buChar char=""/>
                <a:defRPr sz="2000">
                  <a:solidFill>
                    <a:schemeClr val="tx1"/>
                  </a:solidFill>
                  <a:latin typeface="Century Gothic" panose="020B0502020202020204" pitchFamily="34" charset="0"/>
                </a:defRPr>
              </a:lvl1pPr>
              <a:lvl2pPr marL="742950" indent="-285750" defTabSz="457200">
                <a:spcBef>
                  <a:spcPts val="1000"/>
                </a:spcBef>
                <a:buClr>
                  <a:srgbClr val="8AD0D6"/>
                </a:buClr>
                <a:buSzPct val="80000"/>
                <a:buFont typeface="Wingdings 3" panose="05040102010807070707" pitchFamily="18" charset="2"/>
                <a:buChar char=""/>
                <a:defRPr>
                  <a:solidFill>
                    <a:schemeClr val="tx1"/>
                  </a:solidFill>
                  <a:latin typeface="Century Gothic" panose="020B0502020202020204" pitchFamily="34" charset="0"/>
                </a:defRPr>
              </a:lvl2pPr>
              <a:lvl3pPr marL="1143000" indent="-228600" defTabSz="457200">
                <a:spcBef>
                  <a:spcPts val="1000"/>
                </a:spcBef>
                <a:buClr>
                  <a:srgbClr val="8AD0D6"/>
                </a:buClr>
                <a:buSzPct val="80000"/>
                <a:buFont typeface="Wingdings 3" panose="05040102010807070707" pitchFamily="18" charset="2"/>
                <a:buChar char=""/>
                <a:defRPr sz="1600">
                  <a:solidFill>
                    <a:schemeClr val="tx1"/>
                  </a:solidFill>
                  <a:latin typeface="Century Gothic" panose="020B0502020202020204" pitchFamily="34" charset="0"/>
                </a:defRPr>
              </a:lvl3pPr>
              <a:lvl4pPr marL="1600200" indent="-228600" defTabSz="457200">
                <a:spcBef>
                  <a:spcPts val="1000"/>
                </a:spcBef>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4pPr>
              <a:lvl5pPr marL="2057400" indent="-228600" defTabSz="457200">
                <a:spcBef>
                  <a:spcPts val="1000"/>
                </a:spcBef>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5pPr>
              <a:lvl6pPr marL="2514600" indent="-228600" defTabSz="457200" eaLnBrk="0" fontAlgn="base" hangingPunct="0">
                <a:spcBef>
                  <a:spcPts val="1000"/>
                </a:spcBef>
                <a:spcAft>
                  <a:spcPct val="0"/>
                </a:spcAft>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6pPr>
              <a:lvl7pPr marL="2971800" indent="-228600" defTabSz="457200" eaLnBrk="0" fontAlgn="base" hangingPunct="0">
                <a:spcBef>
                  <a:spcPts val="1000"/>
                </a:spcBef>
                <a:spcAft>
                  <a:spcPct val="0"/>
                </a:spcAft>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7pPr>
              <a:lvl8pPr marL="3429000" indent="-228600" defTabSz="457200" eaLnBrk="0" fontAlgn="base" hangingPunct="0">
                <a:spcBef>
                  <a:spcPts val="1000"/>
                </a:spcBef>
                <a:spcAft>
                  <a:spcPct val="0"/>
                </a:spcAft>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8pPr>
              <a:lvl9pPr marL="3886200" indent="-228600" defTabSz="457200" eaLnBrk="0" fontAlgn="base" hangingPunct="0">
                <a:spcBef>
                  <a:spcPts val="1000"/>
                </a:spcBef>
                <a:spcAft>
                  <a:spcPct val="0"/>
                </a:spcAft>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9pPr>
            </a:lstStyle>
            <a:p>
              <a:pPr eaLnBrk="1" hangingPunct="1">
                <a:spcBef>
                  <a:spcPct val="50000"/>
                </a:spcBef>
                <a:buClrTx/>
                <a:buSzTx/>
                <a:buFontTx/>
                <a:buNone/>
              </a:pPr>
              <a:r>
                <a:rPr lang="en-GB" altLang="ru-RU" sz="1400" b="1">
                  <a:solidFill>
                    <a:srgbClr val="000000"/>
                  </a:solidFill>
                  <a:latin typeface="Arial" panose="020B0604020202020204" pitchFamily="34" charset="0"/>
                  <a:ea typeface="ヒラギノ角ゴ Pro W3"/>
                  <a:cs typeface="Arial" panose="020B0604020202020204" pitchFamily="34" charset="0"/>
                </a:rPr>
                <a:t>1.00</a:t>
              </a:r>
            </a:p>
          </p:txBody>
        </p:sp>
        <p:sp>
          <p:nvSpPr>
            <p:cNvPr id="31760" name="Text Box 27"/>
            <p:cNvSpPr txBox="1">
              <a:spLocks noChangeArrowheads="1"/>
            </p:cNvSpPr>
            <p:nvPr/>
          </p:nvSpPr>
          <p:spPr bwMode="auto">
            <a:xfrm>
              <a:off x="1700213" y="1879600"/>
              <a:ext cx="665162"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defTabSz="457200">
                <a:spcBef>
                  <a:spcPts val="1000"/>
                </a:spcBef>
                <a:buClr>
                  <a:srgbClr val="8AD0D6"/>
                </a:buClr>
                <a:buSzPct val="80000"/>
                <a:buFont typeface="Wingdings 3" panose="05040102010807070707" pitchFamily="18" charset="2"/>
                <a:buChar char=""/>
                <a:defRPr sz="2000">
                  <a:solidFill>
                    <a:schemeClr val="tx1"/>
                  </a:solidFill>
                  <a:latin typeface="Century Gothic" panose="020B0502020202020204" pitchFamily="34" charset="0"/>
                </a:defRPr>
              </a:lvl1pPr>
              <a:lvl2pPr marL="742950" indent="-285750" defTabSz="457200">
                <a:spcBef>
                  <a:spcPts val="1000"/>
                </a:spcBef>
                <a:buClr>
                  <a:srgbClr val="8AD0D6"/>
                </a:buClr>
                <a:buSzPct val="80000"/>
                <a:buFont typeface="Wingdings 3" panose="05040102010807070707" pitchFamily="18" charset="2"/>
                <a:buChar char=""/>
                <a:defRPr>
                  <a:solidFill>
                    <a:schemeClr val="tx1"/>
                  </a:solidFill>
                  <a:latin typeface="Century Gothic" panose="020B0502020202020204" pitchFamily="34" charset="0"/>
                </a:defRPr>
              </a:lvl2pPr>
              <a:lvl3pPr marL="1143000" indent="-228600" defTabSz="457200">
                <a:spcBef>
                  <a:spcPts val="1000"/>
                </a:spcBef>
                <a:buClr>
                  <a:srgbClr val="8AD0D6"/>
                </a:buClr>
                <a:buSzPct val="80000"/>
                <a:buFont typeface="Wingdings 3" panose="05040102010807070707" pitchFamily="18" charset="2"/>
                <a:buChar char=""/>
                <a:defRPr sz="1600">
                  <a:solidFill>
                    <a:schemeClr val="tx1"/>
                  </a:solidFill>
                  <a:latin typeface="Century Gothic" panose="020B0502020202020204" pitchFamily="34" charset="0"/>
                </a:defRPr>
              </a:lvl3pPr>
              <a:lvl4pPr marL="1600200" indent="-228600" defTabSz="457200">
                <a:spcBef>
                  <a:spcPts val="1000"/>
                </a:spcBef>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4pPr>
              <a:lvl5pPr marL="2057400" indent="-228600" defTabSz="457200">
                <a:spcBef>
                  <a:spcPts val="1000"/>
                </a:spcBef>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5pPr>
              <a:lvl6pPr marL="2514600" indent="-228600" defTabSz="457200" eaLnBrk="0" fontAlgn="base" hangingPunct="0">
                <a:spcBef>
                  <a:spcPts val="1000"/>
                </a:spcBef>
                <a:spcAft>
                  <a:spcPct val="0"/>
                </a:spcAft>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6pPr>
              <a:lvl7pPr marL="2971800" indent="-228600" defTabSz="457200" eaLnBrk="0" fontAlgn="base" hangingPunct="0">
                <a:spcBef>
                  <a:spcPts val="1000"/>
                </a:spcBef>
                <a:spcAft>
                  <a:spcPct val="0"/>
                </a:spcAft>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7pPr>
              <a:lvl8pPr marL="3429000" indent="-228600" defTabSz="457200" eaLnBrk="0" fontAlgn="base" hangingPunct="0">
                <a:spcBef>
                  <a:spcPts val="1000"/>
                </a:spcBef>
                <a:spcAft>
                  <a:spcPct val="0"/>
                </a:spcAft>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8pPr>
              <a:lvl9pPr marL="3886200" indent="-228600" defTabSz="457200" eaLnBrk="0" fontAlgn="base" hangingPunct="0">
                <a:spcBef>
                  <a:spcPts val="1000"/>
                </a:spcBef>
                <a:spcAft>
                  <a:spcPct val="0"/>
                </a:spcAft>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9pPr>
            </a:lstStyle>
            <a:p>
              <a:pPr eaLnBrk="1" hangingPunct="1">
                <a:spcBef>
                  <a:spcPct val="50000"/>
                </a:spcBef>
                <a:buClrTx/>
                <a:buSzTx/>
                <a:buFontTx/>
                <a:buNone/>
              </a:pPr>
              <a:r>
                <a:rPr lang="en-GB" altLang="ru-RU" sz="1400" b="1">
                  <a:solidFill>
                    <a:srgbClr val="000000"/>
                  </a:solidFill>
                  <a:latin typeface="Arial" panose="020B0604020202020204" pitchFamily="34" charset="0"/>
                  <a:ea typeface="ヒラギノ角ゴ Pro W3"/>
                  <a:cs typeface="Arial" panose="020B0604020202020204" pitchFamily="34" charset="0"/>
                </a:rPr>
                <a:t>0.80</a:t>
              </a:r>
            </a:p>
          </p:txBody>
        </p:sp>
        <p:sp>
          <p:nvSpPr>
            <p:cNvPr id="31761" name="Text Box 28"/>
            <p:cNvSpPr txBox="1">
              <a:spLocks noChangeArrowheads="1"/>
            </p:cNvSpPr>
            <p:nvPr/>
          </p:nvSpPr>
          <p:spPr bwMode="auto">
            <a:xfrm>
              <a:off x="1700213" y="2676525"/>
              <a:ext cx="665162"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defTabSz="457200">
                <a:spcBef>
                  <a:spcPts val="1000"/>
                </a:spcBef>
                <a:buClr>
                  <a:srgbClr val="8AD0D6"/>
                </a:buClr>
                <a:buSzPct val="80000"/>
                <a:buFont typeface="Wingdings 3" panose="05040102010807070707" pitchFamily="18" charset="2"/>
                <a:buChar char=""/>
                <a:defRPr sz="2000">
                  <a:solidFill>
                    <a:schemeClr val="tx1"/>
                  </a:solidFill>
                  <a:latin typeface="Century Gothic" panose="020B0502020202020204" pitchFamily="34" charset="0"/>
                </a:defRPr>
              </a:lvl1pPr>
              <a:lvl2pPr marL="742950" indent="-285750" defTabSz="457200">
                <a:spcBef>
                  <a:spcPts val="1000"/>
                </a:spcBef>
                <a:buClr>
                  <a:srgbClr val="8AD0D6"/>
                </a:buClr>
                <a:buSzPct val="80000"/>
                <a:buFont typeface="Wingdings 3" panose="05040102010807070707" pitchFamily="18" charset="2"/>
                <a:buChar char=""/>
                <a:defRPr>
                  <a:solidFill>
                    <a:schemeClr val="tx1"/>
                  </a:solidFill>
                  <a:latin typeface="Century Gothic" panose="020B0502020202020204" pitchFamily="34" charset="0"/>
                </a:defRPr>
              </a:lvl2pPr>
              <a:lvl3pPr marL="1143000" indent="-228600" defTabSz="457200">
                <a:spcBef>
                  <a:spcPts val="1000"/>
                </a:spcBef>
                <a:buClr>
                  <a:srgbClr val="8AD0D6"/>
                </a:buClr>
                <a:buSzPct val="80000"/>
                <a:buFont typeface="Wingdings 3" panose="05040102010807070707" pitchFamily="18" charset="2"/>
                <a:buChar char=""/>
                <a:defRPr sz="1600">
                  <a:solidFill>
                    <a:schemeClr val="tx1"/>
                  </a:solidFill>
                  <a:latin typeface="Century Gothic" panose="020B0502020202020204" pitchFamily="34" charset="0"/>
                </a:defRPr>
              </a:lvl3pPr>
              <a:lvl4pPr marL="1600200" indent="-228600" defTabSz="457200">
                <a:spcBef>
                  <a:spcPts val="1000"/>
                </a:spcBef>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4pPr>
              <a:lvl5pPr marL="2057400" indent="-228600" defTabSz="457200">
                <a:spcBef>
                  <a:spcPts val="1000"/>
                </a:spcBef>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5pPr>
              <a:lvl6pPr marL="2514600" indent="-228600" defTabSz="457200" eaLnBrk="0" fontAlgn="base" hangingPunct="0">
                <a:spcBef>
                  <a:spcPts val="1000"/>
                </a:spcBef>
                <a:spcAft>
                  <a:spcPct val="0"/>
                </a:spcAft>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6pPr>
              <a:lvl7pPr marL="2971800" indent="-228600" defTabSz="457200" eaLnBrk="0" fontAlgn="base" hangingPunct="0">
                <a:spcBef>
                  <a:spcPts val="1000"/>
                </a:spcBef>
                <a:spcAft>
                  <a:spcPct val="0"/>
                </a:spcAft>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7pPr>
              <a:lvl8pPr marL="3429000" indent="-228600" defTabSz="457200" eaLnBrk="0" fontAlgn="base" hangingPunct="0">
                <a:spcBef>
                  <a:spcPts val="1000"/>
                </a:spcBef>
                <a:spcAft>
                  <a:spcPct val="0"/>
                </a:spcAft>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8pPr>
              <a:lvl9pPr marL="3886200" indent="-228600" defTabSz="457200" eaLnBrk="0" fontAlgn="base" hangingPunct="0">
                <a:spcBef>
                  <a:spcPts val="1000"/>
                </a:spcBef>
                <a:spcAft>
                  <a:spcPct val="0"/>
                </a:spcAft>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9pPr>
            </a:lstStyle>
            <a:p>
              <a:pPr eaLnBrk="1" hangingPunct="1">
                <a:spcBef>
                  <a:spcPct val="50000"/>
                </a:spcBef>
                <a:buClrTx/>
                <a:buSzTx/>
                <a:buFontTx/>
                <a:buNone/>
              </a:pPr>
              <a:r>
                <a:rPr lang="en-GB" altLang="ru-RU" sz="1400" b="1">
                  <a:solidFill>
                    <a:srgbClr val="000000"/>
                  </a:solidFill>
                  <a:latin typeface="Arial" panose="020B0604020202020204" pitchFamily="34" charset="0"/>
                  <a:ea typeface="ヒラギノ角ゴ Pro W3"/>
                  <a:cs typeface="Arial" panose="020B0604020202020204" pitchFamily="34" charset="0"/>
                </a:rPr>
                <a:t>0.60</a:t>
              </a:r>
            </a:p>
          </p:txBody>
        </p:sp>
        <p:sp>
          <p:nvSpPr>
            <p:cNvPr id="31762" name="Text Box 29"/>
            <p:cNvSpPr txBox="1">
              <a:spLocks noChangeArrowheads="1"/>
            </p:cNvSpPr>
            <p:nvPr/>
          </p:nvSpPr>
          <p:spPr bwMode="auto">
            <a:xfrm>
              <a:off x="7194095" y="1214765"/>
              <a:ext cx="1780576"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defTabSz="457200">
                <a:spcBef>
                  <a:spcPts val="1000"/>
                </a:spcBef>
                <a:buClr>
                  <a:srgbClr val="8AD0D6"/>
                </a:buClr>
                <a:buSzPct val="80000"/>
                <a:buFont typeface="Wingdings 3" panose="05040102010807070707" pitchFamily="18" charset="2"/>
                <a:buChar char=""/>
                <a:defRPr sz="2000">
                  <a:solidFill>
                    <a:schemeClr val="tx1"/>
                  </a:solidFill>
                  <a:latin typeface="Century Gothic" panose="020B0502020202020204" pitchFamily="34" charset="0"/>
                </a:defRPr>
              </a:lvl1pPr>
              <a:lvl2pPr marL="742950" indent="-285750" defTabSz="457200">
                <a:spcBef>
                  <a:spcPts val="1000"/>
                </a:spcBef>
                <a:buClr>
                  <a:srgbClr val="8AD0D6"/>
                </a:buClr>
                <a:buSzPct val="80000"/>
                <a:buFont typeface="Wingdings 3" panose="05040102010807070707" pitchFamily="18" charset="2"/>
                <a:buChar char=""/>
                <a:defRPr>
                  <a:solidFill>
                    <a:schemeClr val="tx1"/>
                  </a:solidFill>
                  <a:latin typeface="Century Gothic" panose="020B0502020202020204" pitchFamily="34" charset="0"/>
                </a:defRPr>
              </a:lvl2pPr>
              <a:lvl3pPr marL="1143000" indent="-228600" defTabSz="457200">
                <a:spcBef>
                  <a:spcPts val="1000"/>
                </a:spcBef>
                <a:buClr>
                  <a:srgbClr val="8AD0D6"/>
                </a:buClr>
                <a:buSzPct val="80000"/>
                <a:buFont typeface="Wingdings 3" panose="05040102010807070707" pitchFamily="18" charset="2"/>
                <a:buChar char=""/>
                <a:defRPr sz="1600">
                  <a:solidFill>
                    <a:schemeClr val="tx1"/>
                  </a:solidFill>
                  <a:latin typeface="Century Gothic" panose="020B0502020202020204" pitchFamily="34" charset="0"/>
                </a:defRPr>
              </a:lvl3pPr>
              <a:lvl4pPr marL="1600200" indent="-228600" defTabSz="457200">
                <a:spcBef>
                  <a:spcPts val="1000"/>
                </a:spcBef>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4pPr>
              <a:lvl5pPr marL="2057400" indent="-228600" defTabSz="457200">
                <a:spcBef>
                  <a:spcPts val="1000"/>
                </a:spcBef>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5pPr>
              <a:lvl6pPr marL="2514600" indent="-228600" defTabSz="457200" eaLnBrk="0" fontAlgn="base" hangingPunct="0">
                <a:spcBef>
                  <a:spcPts val="1000"/>
                </a:spcBef>
                <a:spcAft>
                  <a:spcPct val="0"/>
                </a:spcAft>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6pPr>
              <a:lvl7pPr marL="2971800" indent="-228600" defTabSz="457200" eaLnBrk="0" fontAlgn="base" hangingPunct="0">
                <a:spcBef>
                  <a:spcPts val="1000"/>
                </a:spcBef>
                <a:spcAft>
                  <a:spcPct val="0"/>
                </a:spcAft>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7pPr>
              <a:lvl8pPr marL="3429000" indent="-228600" defTabSz="457200" eaLnBrk="0" fontAlgn="base" hangingPunct="0">
                <a:spcBef>
                  <a:spcPts val="1000"/>
                </a:spcBef>
                <a:spcAft>
                  <a:spcPct val="0"/>
                </a:spcAft>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8pPr>
              <a:lvl9pPr marL="3886200" indent="-228600" defTabSz="457200" eaLnBrk="0" fontAlgn="base" hangingPunct="0">
                <a:spcBef>
                  <a:spcPts val="1000"/>
                </a:spcBef>
                <a:spcAft>
                  <a:spcPct val="0"/>
                </a:spcAft>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9pPr>
            </a:lstStyle>
            <a:p>
              <a:pPr eaLnBrk="1" hangingPunct="1">
                <a:spcBef>
                  <a:spcPct val="50000"/>
                </a:spcBef>
                <a:buClrTx/>
                <a:buSzTx/>
                <a:buFontTx/>
                <a:buNone/>
              </a:pPr>
              <a:r>
                <a:rPr lang="ru-RU" altLang="ru-RU" sz="1600" b="1">
                  <a:solidFill>
                    <a:srgbClr val="6689CC"/>
                  </a:solidFill>
                  <a:latin typeface="Arial" panose="020B0604020202020204" pitchFamily="34" charset="0"/>
                  <a:ea typeface="ヒラギノ角ゴ Pro W3"/>
                  <a:cs typeface="Arial" panose="020B0604020202020204" pitchFamily="34" charset="0"/>
                </a:rPr>
                <a:t>ТГВ/ТЭЛА и злокач.опухоль</a:t>
              </a:r>
              <a:endParaRPr lang="en-GB" altLang="ru-RU" sz="1600" b="1">
                <a:solidFill>
                  <a:srgbClr val="6689CC"/>
                </a:solidFill>
                <a:latin typeface="Arial" panose="020B0604020202020204" pitchFamily="34" charset="0"/>
                <a:ea typeface="ヒラギノ角ゴ Pro W3"/>
                <a:cs typeface="Arial" panose="020B0604020202020204" pitchFamily="34" charset="0"/>
              </a:endParaRPr>
            </a:p>
          </p:txBody>
        </p:sp>
        <p:sp>
          <p:nvSpPr>
            <p:cNvPr id="31763" name="Text Box 30"/>
            <p:cNvSpPr txBox="1">
              <a:spLocks noChangeArrowheads="1"/>
            </p:cNvSpPr>
            <p:nvPr/>
          </p:nvSpPr>
          <p:spPr bwMode="auto">
            <a:xfrm>
              <a:off x="7191754" y="3473241"/>
              <a:ext cx="2217737"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defTabSz="457200">
                <a:spcBef>
                  <a:spcPts val="1000"/>
                </a:spcBef>
                <a:buClr>
                  <a:srgbClr val="8AD0D6"/>
                </a:buClr>
                <a:buSzPct val="80000"/>
                <a:buFont typeface="Wingdings 3" panose="05040102010807070707" pitchFamily="18" charset="2"/>
                <a:buChar char=""/>
                <a:defRPr sz="2000">
                  <a:solidFill>
                    <a:schemeClr val="tx1"/>
                  </a:solidFill>
                  <a:latin typeface="Century Gothic" panose="020B0502020202020204" pitchFamily="34" charset="0"/>
                </a:defRPr>
              </a:lvl1pPr>
              <a:lvl2pPr marL="742950" indent="-285750" defTabSz="457200">
                <a:spcBef>
                  <a:spcPts val="1000"/>
                </a:spcBef>
                <a:buClr>
                  <a:srgbClr val="8AD0D6"/>
                </a:buClr>
                <a:buSzPct val="80000"/>
                <a:buFont typeface="Wingdings 3" panose="05040102010807070707" pitchFamily="18" charset="2"/>
                <a:buChar char=""/>
                <a:defRPr>
                  <a:solidFill>
                    <a:schemeClr val="tx1"/>
                  </a:solidFill>
                  <a:latin typeface="Century Gothic" panose="020B0502020202020204" pitchFamily="34" charset="0"/>
                </a:defRPr>
              </a:lvl2pPr>
              <a:lvl3pPr marL="1143000" indent="-228600" defTabSz="457200">
                <a:spcBef>
                  <a:spcPts val="1000"/>
                </a:spcBef>
                <a:buClr>
                  <a:srgbClr val="8AD0D6"/>
                </a:buClr>
                <a:buSzPct val="80000"/>
                <a:buFont typeface="Wingdings 3" panose="05040102010807070707" pitchFamily="18" charset="2"/>
                <a:buChar char=""/>
                <a:defRPr sz="1600">
                  <a:solidFill>
                    <a:schemeClr val="tx1"/>
                  </a:solidFill>
                  <a:latin typeface="Century Gothic" panose="020B0502020202020204" pitchFamily="34" charset="0"/>
                </a:defRPr>
              </a:lvl3pPr>
              <a:lvl4pPr marL="1600200" indent="-228600" defTabSz="457200">
                <a:spcBef>
                  <a:spcPts val="1000"/>
                </a:spcBef>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4pPr>
              <a:lvl5pPr marL="2057400" indent="-228600" defTabSz="457200">
                <a:spcBef>
                  <a:spcPts val="1000"/>
                </a:spcBef>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5pPr>
              <a:lvl6pPr marL="2514600" indent="-228600" defTabSz="457200" eaLnBrk="0" fontAlgn="base" hangingPunct="0">
                <a:spcBef>
                  <a:spcPts val="1000"/>
                </a:spcBef>
                <a:spcAft>
                  <a:spcPct val="0"/>
                </a:spcAft>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6pPr>
              <a:lvl7pPr marL="2971800" indent="-228600" defTabSz="457200" eaLnBrk="0" fontAlgn="base" hangingPunct="0">
                <a:spcBef>
                  <a:spcPts val="1000"/>
                </a:spcBef>
                <a:spcAft>
                  <a:spcPct val="0"/>
                </a:spcAft>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7pPr>
              <a:lvl8pPr marL="3429000" indent="-228600" defTabSz="457200" eaLnBrk="0" fontAlgn="base" hangingPunct="0">
                <a:spcBef>
                  <a:spcPts val="1000"/>
                </a:spcBef>
                <a:spcAft>
                  <a:spcPct val="0"/>
                </a:spcAft>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8pPr>
              <a:lvl9pPr marL="3886200" indent="-228600" defTabSz="457200" eaLnBrk="0" fontAlgn="base" hangingPunct="0">
                <a:spcBef>
                  <a:spcPts val="1000"/>
                </a:spcBef>
                <a:spcAft>
                  <a:spcPct val="0"/>
                </a:spcAft>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9pPr>
            </a:lstStyle>
            <a:p>
              <a:pPr eaLnBrk="1" hangingPunct="1">
                <a:spcBef>
                  <a:spcPct val="50000"/>
                </a:spcBef>
                <a:buClrTx/>
                <a:buSzTx/>
                <a:buFontTx/>
                <a:buNone/>
              </a:pPr>
              <a:r>
                <a:rPr lang="ru-RU" altLang="ru-RU" sz="1600" b="1">
                  <a:solidFill>
                    <a:srgbClr val="000000"/>
                  </a:solidFill>
                  <a:latin typeface="Arial" panose="020B0604020202020204" pitchFamily="34" charset="0"/>
                  <a:ea typeface="ヒラギノ角ゴ Pro W3"/>
                  <a:cs typeface="Arial" panose="020B0604020202020204" pitchFamily="34" charset="0"/>
                </a:rPr>
                <a:t>Злокач. опухоль</a:t>
              </a:r>
              <a:endParaRPr lang="en-GB" altLang="ru-RU" sz="1600" b="1">
                <a:solidFill>
                  <a:srgbClr val="000000"/>
                </a:solidFill>
                <a:latin typeface="Arial" panose="020B0604020202020204" pitchFamily="34" charset="0"/>
                <a:ea typeface="ヒラギノ角ゴ Pro W3"/>
                <a:cs typeface="Arial" panose="020B0604020202020204" pitchFamily="34" charset="0"/>
              </a:endParaRPr>
            </a:p>
          </p:txBody>
        </p:sp>
        <p:sp>
          <p:nvSpPr>
            <p:cNvPr id="31764" name="Text Box 31"/>
            <p:cNvSpPr txBox="1">
              <a:spLocks noChangeArrowheads="1"/>
            </p:cNvSpPr>
            <p:nvPr/>
          </p:nvSpPr>
          <p:spPr bwMode="auto">
            <a:xfrm>
              <a:off x="7191754" y="3875659"/>
              <a:ext cx="2024018"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defTabSz="457200">
                <a:spcBef>
                  <a:spcPts val="1000"/>
                </a:spcBef>
                <a:buClr>
                  <a:srgbClr val="8AD0D6"/>
                </a:buClr>
                <a:buSzPct val="80000"/>
                <a:buFont typeface="Wingdings 3" panose="05040102010807070707" pitchFamily="18" charset="2"/>
                <a:buChar char=""/>
                <a:defRPr sz="2000">
                  <a:solidFill>
                    <a:schemeClr val="tx1"/>
                  </a:solidFill>
                  <a:latin typeface="Century Gothic" panose="020B0502020202020204" pitchFamily="34" charset="0"/>
                </a:defRPr>
              </a:lvl1pPr>
              <a:lvl2pPr marL="742950" indent="-285750" defTabSz="457200">
                <a:spcBef>
                  <a:spcPts val="1000"/>
                </a:spcBef>
                <a:buClr>
                  <a:srgbClr val="8AD0D6"/>
                </a:buClr>
                <a:buSzPct val="80000"/>
                <a:buFont typeface="Wingdings 3" panose="05040102010807070707" pitchFamily="18" charset="2"/>
                <a:buChar char=""/>
                <a:defRPr>
                  <a:solidFill>
                    <a:schemeClr val="tx1"/>
                  </a:solidFill>
                  <a:latin typeface="Century Gothic" panose="020B0502020202020204" pitchFamily="34" charset="0"/>
                </a:defRPr>
              </a:lvl2pPr>
              <a:lvl3pPr marL="1143000" indent="-228600" defTabSz="457200">
                <a:spcBef>
                  <a:spcPts val="1000"/>
                </a:spcBef>
                <a:buClr>
                  <a:srgbClr val="8AD0D6"/>
                </a:buClr>
                <a:buSzPct val="80000"/>
                <a:buFont typeface="Wingdings 3" panose="05040102010807070707" pitchFamily="18" charset="2"/>
                <a:buChar char=""/>
                <a:defRPr sz="1600">
                  <a:solidFill>
                    <a:schemeClr val="tx1"/>
                  </a:solidFill>
                  <a:latin typeface="Century Gothic" panose="020B0502020202020204" pitchFamily="34" charset="0"/>
                </a:defRPr>
              </a:lvl3pPr>
              <a:lvl4pPr marL="1600200" indent="-228600" defTabSz="457200">
                <a:spcBef>
                  <a:spcPts val="1000"/>
                </a:spcBef>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4pPr>
              <a:lvl5pPr marL="2057400" indent="-228600" defTabSz="457200">
                <a:spcBef>
                  <a:spcPts val="1000"/>
                </a:spcBef>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5pPr>
              <a:lvl6pPr marL="2514600" indent="-228600" defTabSz="457200" eaLnBrk="0" fontAlgn="base" hangingPunct="0">
                <a:spcBef>
                  <a:spcPts val="1000"/>
                </a:spcBef>
                <a:spcAft>
                  <a:spcPct val="0"/>
                </a:spcAft>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6pPr>
              <a:lvl7pPr marL="2971800" indent="-228600" defTabSz="457200" eaLnBrk="0" fontAlgn="base" hangingPunct="0">
                <a:spcBef>
                  <a:spcPts val="1000"/>
                </a:spcBef>
                <a:spcAft>
                  <a:spcPct val="0"/>
                </a:spcAft>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7pPr>
              <a:lvl8pPr marL="3429000" indent="-228600" defTabSz="457200" eaLnBrk="0" fontAlgn="base" hangingPunct="0">
                <a:spcBef>
                  <a:spcPts val="1000"/>
                </a:spcBef>
                <a:spcAft>
                  <a:spcPct val="0"/>
                </a:spcAft>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8pPr>
              <a:lvl9pPr marL="3886200" indent="-228600" defTabSz="457200" eaLnBrk="0" fontAlgn="base" hangingPunct="0">
                <a:spcBef>
                  <a:spcPts val="1000"/>
                </a:spcBef>
                <a:spcAft>
                  <a:spcPct val="0"/>
                </a:spcAft>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9pPr>
            </a:lstStyle>
            <a:p>
              <a:pPr eaLnBrk="1" hangingPunct="1">
                <a:spcBef>
                  <a:spcPct val="50000"/>
                </a:spcBef>
                <a:buClrTx/>
                <a:buSzTx/>
                <a:buFontTx/>
                <a:buNone/>
              </a:pPr>
              <a:r>
                <a:rPr lang="ru-RU" altLang="ru-RU" sz="1600" b="1">
                  <a:solidFill>
                    <a:srgbClr val="6689CC"/>
                  </a:solidFill>
                  <a:latin typeface="Arial" panose="020B0604020202020204" pitchFamily="34" charset="0"/>
                  <a:ea typeface="ヒラギノ角ゴ Pro W3"/>
                  <a:cs typeface="Arial" panose="020B0604020202020204" pitchFamily="34" charset="0"/>
                </a:rPr>
                <a:t>Только ТГВ/ТЭЛА</a:t>
              </a:r>
              <a:endParaRPr lang="en-GB" altLang="ru-RU" sz="1600" b="1">
                <a:solidFill>
                  <a:srgbClr val="6689CC"/>
                </a:solidFill>
                <a:latin typeface="Arial" panose="020B0604020202020204" pitchFamily="34" charset="0"/>
                <a:ea typeface="ヒラギノ角ゴ Pro W3"/>
                <a:cs typeface="Arial" panose="020B0604020202020204" pitchFamily="34" charset="0"/>
              </a:endParaRPr>
            </a:p>
          </p:txBody>
        </p:sp>
        <p:sp>
          <p:nvSpPr>
            <p:cNvPr id="31765" name="Text Box 32"/>
            <p:cNvSpPr txBox="1">
              <a:spLocks noChangeArrowheads="1"/>
            </p:cNvSpPr>
            <p:nvPr/>
          </p:nvSpPr>
          <p:spPr bwMode="auto">
            <a:xfrm>
              <a:off x="7194095" y="4156986"/>
              <a:ext cx="1780576"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defTabSz="457200">
                <a:spcBef>
                  <a:spcPts val="1000"/>
                </a:spcBef>
                <a:buClr>
                  <a:srgbClr val="8AD0D6"/>
                </a:buClr>
                <a:buSzPct val="80000"/>
                <a:buFont typeface="Wingdings 3" panose="05040102010807070707" pitchFamily="18" charset="2"/>
                <a:buChar char=""/>
                <a:defRPr sz="2000">
                  <a:solidFill>
                    <a:schemeClr val="tx1"/>
                  </a:solidFill>
                  <a:latin typeface="Century Gothic" panose="020B0502020202020204" pitchFamily="34" charset="0"/>
                </a:defRPr>
              </a:lvl1pPr>
              <a:lvl2pPr marL="742950" indent="-285750" defTabSz="457200">
                <a:spcBef>
                  <a:spcPts val="1000"/>
                </a:spcBef>
                <a:buClr>
                  <a:srgbClr val="8AD0D6"/>
                </a:buClr>
                <a:buSzPct val="80000"/>
                <a:buFont typeface="Wingdings 3" panose="05040102010807070707" pitchFamily="18" charset="2"/>
                <a:buChar char=""/>
                <a:defRPr>
                  <a:solidFill>
                    <a:schemeClr val="tx1"/>
                  </a:solidFill>
                  <a:latin typeface="Century Gothic" panose="020B0502020202020204" pitchFamily="34" charset="0"/>
                </a:defRPr>
              </a:lvl2pPr>
              <a:lvl3pPr marL="1143000" indent="-228600" defTabSz="457200">
                <a:spcBef>
                  <a:spcPts val="1000"/>
                </a:spcBef>
                <a:buClr>
                  <a:srgbClr val="8AD0D6"/>
                </a:buClr>
                <a:buSzPct val="80000"/>
                <a:buFont typeface="Wingdings 3" panose="05040102010807070707" pitchFamily="18" charset="2"/>
                <a:buChar char=""/>
                <a:defRPr sz="1600">
                  <a:solidFill>
                    <a:schemeClr val="tx1"/>
                  </a:solidFill>
                  <a:latin typeface="Century Gothic" panose="020B0502020202020204" pitchFamily="34" charset="0"/>
                </a:defRPr>
              </a:lvl3pPr>
              <a:lvl4pPr marL="1600200" indent="-228600" defTabSz="457200">
                <a:spcBef>
                  <a:spcPts val="1000"/>
                </a:spcBef>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4pPr>
              <a:lvl5pPr marL="2057400" indent="-228600" defTabSz="457200">
                <a:spcBef>
                  <a:spcPts val="1000"/>
                </a:spcBef>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5pPr>
              <a:lvl6pPr marL="2514600" indent="-228600" defTabSz="457200" eaLnBrk="0" fontAlgn="base" hangingPunct="0">
                <a:spcBef>
                  <a:spcPts val="1000"/>
                </a:spcBef>
                <a:spcAft>
                  <a:spcPct val="0"/>
                </a:spcAft>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6pPr>
              <a:lvl7pPr marL="2971800" indent="-228600" defTabSz="457200" eaLnBrk="0" fontAlgn="base" hangingPunct="0">
                <a:spcBef>
                  <a:spcPts val="1000"/>
                </a:spcBef>
                <a:spcAft>
                  <a:spcPct val="0"/>
                </a:spcAft>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7pPr>
              <a:lvl8pPr marL="3429000" indent="-228600" defTabSz="457200" eaLnBrk="0" fontAlgn="base" hangingPunct="0">
                <a:spcBef>
                  <a:spcPts val="1000"/>
                </a:spcBef>
                <a:spcAft>
                  <a:spcPct val="0"/>
                </a:spcAft>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8pPr>
              <a:lvl9pPr marL="3886200" indent="-228600" defTabSz="457200" eaLnBrk="0" fontAlgn="base" hangingPunct="0">
                <a:spcBef>
                  <a:spcPts val="1000"/>
                </a:spcBef>
                <a:spcAft>
                  <a:spcPct val="0"/>
                </a:spcAft>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9pPr>
            </a:lstStyle>
            <a:p>
              <a:pPr eaLnBrk="1" hangingPunct="1">
                <a:spcBef>
                  <a:spcPct val="50000"/>
                </a:spcBef>
                <a:buClrTx/>
                <a:buSzTx/>
                <a:buFontTx/>
                <a:buNone/>
              </a:pPr>
              <a:r>
                <a:rPr lang="ru-RU" altLang="ru-RU" sz="1600" b="1">
                  <a:solidFill>
                    <a:srgbClr val="000000"/>
                  </a:solidFill>
                  <a:latin typeface="Arial" panose="020B0604020202020204" pitchFamily="34" charset="0"/>
                  <a:ea typeface="ヒラギノ角ゴ Pro W3"/>
                  <a:cs typeface="Arial" panose="020B0604020202020204" pitchFamily="34" charset="0"/>
                </a:rPr>
                <a:t>Доброкач. опухоль</a:t>
              </a:r>
              <a:endParaRPr lang="en-GB" altLang="ru-RU" sz="1600" b="1">
                <a:solidFill>
                  <a:srgbClr val="000000"/>
                </a:solidFill>
                <a:latin typeface="Arial" panose="020B0604020202020204" pitchFamily="34" charset="0"/>
                <a:ea typeface="ヒラギノ角ゴ Pro W3"/>
                <a:cs typeface="Arial" panose="020B0604020202020204" pitchFamily="34" charset="0"/>
              </a:endParaRPr>
            </a:p>
          </p:txBody>
        </p:sp>
        <p:sp>
          <p:nvSpPr>
            <p:cNvPr id="31766" name="Text Box 33"/>
            <p:cNvSpPr txBox="1">
              <a:spLocks noChangeArrowheads="1"/>
            </p:cNvSpPr>
            <p:nvPr/>
          </p:nvSpPr>
          <p:spPr bwMode="auto">
            <a:xfrm>
              <a:off x="1908175" y="5649913"/>
              <a:ext cx="5688013"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defTabSz="457200">
                <a:spcBef>
                  <a:spcPts val="1000"/>
                </a:spcBef>
                <a:buClr>
                  <a:srgbClr val="8AD0D6"/>
                </a:buClr>
                <a:buSzPct val="80000"/>
                <a:buFont typeface="Wingdings 3" panose="05040102010807070707" pitchFamily="18" charset="2"/>
                <a:buChar char=""/>
                <a:defRPr sz="2000">
                  <a:solidFill>
                    <a:schemeClr val="tx1"/>
                  </a:solidFill>
                  <a:latin typeface="Century Gothic" panose="020B0502020202020204" pitchFamily="34" charset="0"/>
                </a:defRPr>
              </a:lvl1pPr>
              <a:lvl2pPr marL="742950" indent="-285750" defTabSz="457200">
                <a:spcBef>
                  <a:spcPts val="1000"/>
                </a:spcBef>
                <a:buClr>
                  <a:srgbClr val="8AD0D6"/>
                </a:buClr>
                <a:buSzPct val="80000"/>
                <a:buFont typeface="Wingdings 3" panose="05040102010807070707" pitchFamily="18" charset="2"/>
                <a:buChar char=""/>
                <a:defRPr>
                  <a:solidFill>
                    <a:schemeClr val="tx1"/>
                  </a:solidFill>
                  <a:latin typeface="Century Gothic" panose="020B0502020202020204" pitchFamily="34" charset="0"/>
                </a:defRPr>
              </a:lvl2pPr>
              <a:lvl3pPr marL="1143000" indent="-228600" defTabSz="457200">
                <a:spcBef>
                  <a:spcPts val="1000"/>
                </a:spcBef>
                <a:buClr>
                  <a:srgbClr val="8AD0D6"/>
                </a:buClr>
                <a:buSzPct val="80000"/>
                <a:buFont typeface="Wingdings 3" panose="05040102010807070707" pitchFamily="18" charset="2"/>
                <a:buChar char=""/>
                <a:defRPr sz="1600">
                  <a:solidFill>
                    <a:schemeClr val="tx1"/>
                  </a:solidFill>
                  <a:latin typeface="Century Gothic" panose="020B0502020202020204" pitchFamily="34" charset="0"/>
                </a:defRPr>
              </a:lvl3pPr>
              <a:lvl4pPr marL="1600200" indent="-228600" defTabSz="457200">
                <a:spcBef>
                  <a:spcPts val="1000"/>
                </a:spcBef>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4pPr>
              <a:lvl5pPr marL="2057400" indent="-228600" defTabSz="457200">
                <a:spcBef>
                  <a:spcPts val="1000"/>
                </a:spcBef>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5pPr>
              <a:lvl6pPr marL="2514600" indent="-228600" defTabSz="457200" eaLnBrk="0" fontAlgn="base" hangingPunct="0">
                <a:spcBef>
                  <a:spcPts val="1000"/>
                </a:spcBef>
                <a:spcAft>
                  <a:spcPct val="0"/>
                </a:spcAft>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6pPr>
              <a:lvl7pPr marL="2971800" indent="-228600" defTabSz="457200" eaLnBrk="0" fontAlgn="base" hangingPunct="0">
                <a:spcBef>
                  <a:spcPts val="1000"/>
                </a:spcBef>
                <a:spcAft>
                  <a:spcPct val="0"/>
                </a:spcAft>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7pPr>
              <a:lvl8pPr marL="3429000" indent="-228600" defTabSz="457200" eaLnBrk="0" fontAlgn="base" hangingPunct="0">
                <a:spcBef>
                  <a:spcPts val="1000"/>
                </a:spcBef>
                <a:spcAft>
                  <a:spcPct val="0"/>
                </a:spcAft>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8pPr>
              <a:lvl9pPr marL="3886200" indent="-228600" defTabSz="457200" eaLnBrk="0" fontAlgn="base" hangingPunct="0">
                <a:spcBef>
                  <a:spcPts val="1000"/>
                </a:spcBef>
                <a:spcAft>
                  <a:spcPct val="0"/>
                </a:spcAft>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9pPr>
            </a:lstStyle>
            <a:p>
              <a:pPr algn="ctr" eaLnBrk="1" hangingPunct="1">
                <a:spcBef>
                  <a:spcPct val="50000"/>
                </a:spcBef>
                <a:buClrTx/>
                <a:buSzTx/>
                <a:buFontTx/>
                <a:buNone/>
              </a:pPr>
              <a:r>
                <a:rPr lang="ru-RU" altLang="ru-RU" sz="1600" b="1">
                  <a:solidFill>
                    <a:srgbClr val="000000"/>
                  </a:solidFill>
                  <a:latin typeface="Arial" panose="020B0604020202020204" pitchFamily="34" charset="0"/>
                  <a:ea typeface="ヒラギノ角ゴ Pro W3"/>
                  <a:cs typeface="Arial" panose="020B0604020202020204" pitchFamily="34" charset="0"/>
                </a:rPr>
                <a:t>Количество дней от начала госпитализации</a:t>
              </a:r>
              <a:endParaRPr lang="en-GB" altLang="ru-RU" sz="1600" b="1">
                <a:solidFill>
                  <a:srgbClr val="000000"/>
                </a:solidFill>
                <a:latin typeface="Arial" panose="020B0604020202020204" pitchFamily="34" charset="0"/>
                <a:ea typeface="ヒラギノ角ゴ Pro W3"/>
                <a:cs typeface="Arial" panose="020B0604020202020204" pitchFamily="34" charset="0"/>
              </a:endParaRPr>
            </a:p>
          </p:txBody>
        </p:sp>
        <p:sp>
          <p:nvSpPr>
            <p:cNvPr id="31767" name="Text Box 34"/>
            <p:cNvSpPr txBox="1">
              <a:spLocks noChangeArrowheads="1"/>
            </p:cNvSpPr>
            <p:nvPr/>
          </p:nvSpPr>
          <p:spPr bwMode="auto">
            <a:xfrm rot="-5400000">
              <a:off x="54769" y="3221316"/>
              <a:ext cx="2713037"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defTabSz="457200">
                <a:spcBef>
                  <a:spcPts val="1000"/>
                </a:spcBef>
                <a:buClr>
                  <a:srgbClr val="8AD0D6"/>
                </a:buClr>
                <a:buSzPct val="80000"/>
                <a:buFont typeface="Wingdings 3" panose="05040102010807070707" pitchFamily="18" charset="2"/>
                <a:buChar char=""/>
                <a:defRPr sz="2000">
                  <a:solidFill>
                    <a:schemeClr val="tx1"/>
                  </a:solidFill>
                  <a:latin typeface="Century Gothic" panose="020B0502020202020204" pitchFamily="34" charset="0"/>
                </a:defRPr>
              </a:lvl1pPr>
              <a:lvl2pPr marL="742950" indent="-285750" defTabSz="457200">
                <a:spcBef>
                  <a:spcPts val="1000"/>
                </a:spcBef>
                <a:buClr>
                  <a:srgbClr val="8AD0D6"/>
                </a:buClr>
                <a:buSzPct val="80000"/>
                <a:buFont typeface="Wingdings 3" panose="05040102010807070707" pitchFamily="18" charset="2"/>
                <a:buChar char=""/>
                <a:defRPr>
                  <a:solidFill>
                    <a:schemeClr val="tx1"/>
                  </a:solidFill>
                  <a:latin typeface="Century Gothic" panose="020B0502020202020204" pitchFamily="34" charset="0"/>
                </a:defRPr>
              </a:lvl2pPr>
              <a:lvl3pPr marL="1143000" indent="-228600" defTabSz="457200">
                <a:spcBef>
                  <a:spcPts val="1000"/>
                </a:spcBef>
                <a:buClr>
                  <a:srgbClr val="8AD0D6"/>
                </a:buClr>
                <a:buSzPct val="80000"/>
                <a:buFont typeface="Wingdings 3" panose="05040102010807070707" pitchFamily="18" charset="2"/>
                <a:buChar char=""/>
                <a:defRPr sz="1600">
                  <a:solidFill>
                    <a:schemeClr val="tx1"/>
                  </a:solidFill>
                  <a:latin typeface="Century Gothic" panose="020B0502020202020204" pitchFamily="34" charset="0"/>
                </a:defRPr>
              </a:lvl3pPr>
              <a:lvl4pPr marL="1600200" indent="-228600" defTabSz="457200">
                <a:spcBef>
                  <a:spcPts val="1000"/>
                </a:spcBef>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4pPr>
              <a:lvl5pPr marL="2057400" indent="-228600" defTabSz="457200">
                <a:spcBef>
                  <a:spcPts val="1000"/>
                </a:spcBef>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5pPr>
              <a:lvl6pPr marL="2514600" indent="-228600" defTabSz="457200" eaLnBrk="0" fontAlgn="base" hangingPunct="0">
                <a:spcBef>
                  <a:spcPts val="1000"/>
                </a:spcBef>
                <a:spcAft>
                  <a:spcPct val="0"/>
                </a:spcAft>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6pPr>
              <a:lvl7pPr marL="2971800" indent="-228600" defTabSz="457200" eaLnBrk="0" fontAlgn="base" hangingPunct="0">
                <a:spcBef>
                  <a:spcPts val="1000"/>
                </a:spcBef>
                <a:spcAft>
                  <a:spcPct val="0"/>
                </a:spcAft>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7pPr>
              <a:lvl8pPr marL="3429000" indent="-228600" defTabSz="457200" eaLnBrk="0" fontAlgn="base" hangingPunct="0">
                <a:spcBef>
                  <a:spcPts val="1000"/>
                </a:spcBef>
                <a:spcAft>
                  <a:spcPct val="0"/>
                </a:spcAft>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8pPr>
              <a:lvl9pPr marL="3886200" indent="-228600" defTabSz="457200" eaLnBrk="0" fontAlgn="base" hangingPunct="0">
                <a:spcBef>
                  <a:spcPts val="1000"/>
                </a:spcBef>
                <a:spcAft>
                  <a:spcPct val="0"/>
                </a:spcAft>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9pPr>
            </a:lstStyle>
            <a:p>
              <a:pPr algn="ctr" eaLnBrk="1" hangingPunct="1">
                <a:spcBef>
                  <a:spcPct val="50000"/>
                </a:spcBef>
                <a:buClrTx/>
                <a:buSzTx/>
                <a:buFontTx/>
                <a:buNone/>
              </a:pPr>
              <a:r>
                <a:rPr lang="ru-RU" altLang="ru-RU" sz="1800" b="1">
                  <a:solidFill>
                    <a:srgbClr val="000000"/>
                  </a:solidFill>
                  <a:latin typeface="Arial" panose="020B0604020202020204" pitchFamily="34" charset="0"/>
                  <a:ea typeface="ヒラギノ角ゴ Pro W3"/>
                  <a:cs typeface="Arial" panose="020B0604020202020204" pitchFamily="34" charset="0"/>
                </a:rPr>
                <a:t>Вероятность смерти</a:t>
              </a:r>
              <a:endParaRPr lang="en-GB" altLang="ru-RU" sz="1800" b="1">
                <a:solidFill>
                  <a:srgbClr val="000000"/>
                </a:solidFill>
                <a:latin typeface="Arial" panose="020B0604020202020204" pitchFamily="34" charset="0"/>
                <a:ea typeface="ヒラギノ角ゴ Pro W3"/>
                <a:cs typeface="Arial" panose="020B0604020202020204" pitchFamily="34" charset="0"/>
              </a:endParaRPr>
            </a:p>
          </p:txBody>
        </p:sp>
      </p:grpSp>
      <p:sp>
        <p:nvSpPr>
          <p:cNvPr id="31748" name="Title 1"/>
          <p:cNvSpPr>
            <a:spLocks noGrp="1"/>
          </p:cNvSpPr>
          <p:nvPr>
            <p:ph type="title"/>
          </p:nvPr>
        </p:nvSpPr>
        <p:spPr/>
        <p:txBody>
          <a:bodyPr/>
          <a:lstStyle/>
          <a:p>
            <a:pPr eaLnBrk="1" hangingPunct="1"/>
            <a:r>
              <a:rPr lang="ru-RU" altLang="ru-RU" sz="2800" smtClean="0">
                <a:solidFill>
                  <a:srgbClr val="FFC000"/>
                </a:solidFill>
              </a:rPr>
              <a:t>Тромбозы и рак увеличивают риск смерти</a:t>
            </a:r>
            <a:endParaRPr lang="en-US" altLang="ru-RU" sz="2800" smtClean="0">
              <a:solidFill>
                <a:srgbClr val="FFC000"/>
              </a:solidFill>
            </a:endParaRPr>
          </a:p>
        </p:txBody>
      </p:sp>
    </p:spTree>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Rot="1" noChangeArrowheads="1"/>
          </p:cNvSpPr>
          <p:nvPr>
            <p:ph type="title"/>
          </p:nvPr>
        </p:nvSpPr>
        <p:spPr>
          <a:xfrm>
            <a:off x="612775" y="173038"/>
            <a:ext cx="8280400" cy="862012"/>
          </a:xfrm>
        </p:spPr>
        <p:txBody>
          <a:bodyPr/>
          <a:lstStyle/>
          <a:p>
            <a:pPr eaLnBrk="1" hangingPunct="1"/>
            <a:r>
              <a:rPr lang="ru-RU" altLang="en-US" sz="2800" smtClean="0">
                <a:solidFill>
                  <a:srgbClr val="FFFF00"/>
                </a:solidFill>
              </a:rPr>
              <a:t>Риск ТЭЛА/ТГВ варьирует в разные периоды лечения злокачественной опухоли</a:t>
            </a:r>
            <a:endParaRPr lang="en-US" altLang="en-US" sz="2800" smtClean="0">
              <a:solidFill>
                <a:srgbClr val="FFFF00"/>
              </a:solidFill>
            </a:endParaRPr>
          </a:p>
        </p:txBody>
      </p:sp>
      <p:sp>
        <p:nvSpPr>
          <p:cNvPr id="33795" name="Text Box 7"/>
          <p:cNvSpPr txBox="1">
            <a:spLocks noChangeArrowheads="1"/>
          </p:cNvSpPr>
          <p:nvPr/>
        </p:nvSpPr>
        <p:spPr bwMode="auto">
          <a:xfrm>
            <a:off x="501650" y="6557963"/>
            <a:ext cx="4700588"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spcBef>
                <a:spcPts val="1000"/>
              </a:spcBef>
              <a:buClr>
                <a:srgbClr val="8AD0D6"/>
              </a:buClr>
              <a:buSzPct val="80000"/>
              <a:buFont typeface="Wingdings 3" panose="05040102010807070707" pitchFamily="18" charset="2"/>
              <a:buChar char=""/>
              <a:tabLst>
                <a:tab pos="1238250" algn="l"/>
              </a:tabLst>
              <a:defRPr sz="2000">
                <a:solidFill>
                  <a:schemeClr val="tx1"/>
                </a:solidFill>
                <a:latin typeface="Century Gothic" panose="020B0502020202020204" pitchFamily="34" charset="0"/>
              </a:defRPr>
            </a:lvl1pPr>
            <a:lvl2pPr marL="742950" indent="-285750">
              <a:spcBef>
                <a:spcPts val="1000"/>
              </a:spcBef>
              <a:buClr>
                <a:srgbClr val="8AD0D6"/>
              </a:buClr>
              <a:buSzPct val="80000"/>
              <a:buFont typeface="Wingdings 3" panose="05040102010807070707" pitchFamily="18" charset="2"/>
              <a:buChar char=""/>
              <a:tabLst>
                <a:tab pos="1238250" algn="l"/>
              </a:tabLst>
              <a:defRPr>
                <a:solidFill>
                  <a:schemeClr val="tx1"/>
                </a:solidFill>
                <a:latin typeface="Century Gothic" panose="020B0502020202020204" pitchFamily="34" charset="0"/>
              </a:defRPr>
            </a:lvl2pPr>
            <a:lvl3pPr marL="1143000" indent="-228600">
              <a:spcBef>
                <a:spcPts val="1000"/>
              </a:spcBef>
              <a:buClr>
                <a:srgbClr val="8AD0D6"/>
              </a:buClr>
              <a:buSzPct val="80000"/>
              <a:buFont typeface="Wingdings 3" panose="05040102010807070707" pitchFamily="18" charset="2"/>
              <a:buChar char=""/>
              <a:tabLst>
                <a:tab pos="1238250" algn="l"/>
              </a:tabLst>
              <a:defRPr sz="1600">
                <a:solidFill>
                  <a:schemeClr val="tx1"/>
                </a:solidFill>
                <a:latin typeface="Century Gothic" panose="020B0502020202020204" pitchFamily="34" charset="0"/>
              </a:defRPr>
            </a:lvl3pPr>
            <a:lvl4pPr marL="1600200" indent="-228600">
              <a:spcBef>
                <a:spcPts val="1000"/>
              </a:spcBef>
              <a:buClr>
                <a:srgbClr val="8AD0D6"/>
              </a:buClr>
              <a:buSzPct val="80000"/>
              <a:buFont typeface="Wingdings 3" panose="05040102010807070707" pitchFamily="18" charset="2"/>
              <a:buChar char=""/>
              <a:tabLst>
                <a:tab pos="1238250" algn="l"/>
              </a:tabLst>
              <a:defRPr sz="1400">
                <a:solidFill>
                  <a:schemeClr val="tx1"/>
                </a:solidFill>
                <a:latin typeface="Century Gothic" panose="020B0502020202020204" pitchFamily="34" charset="0"/>
              </a:defRPr>
            </a:lvl4pPr>
            <a:lvl5pPr marL="2057400" indent="-228600">
              <a:spcBef>
                <a:spcPts val="1000"/>
              </a:spcBef>
              <a:buClr>
                <a:srgbClr val="8AD0D6"/>
              </a:buClr>
              <a:buSzPct val="80000"/>
              <a:buFont typeface="Wingdings 3" panose="05040102010807070707" pitchFamily="18" charset="2"/>
              <a:buChar char=""/>
              <a:tabLst>
                <a:tab pos="1238250" algn="l"/>
              </a:tabLst>
              <a:defRPr sz="1400">
                <a:solidFill>
                  <a:schemeClr val="tx1"/>
                </a:solidFill>
                <a:latin typeface="Century Gothic" panose="020B0502020202020204" pitchFamily="34" charset="0"/>
              </a:defRPr>
            </a:lvl5pPr>
            <a:lvl6pPr marL="2514600" indent="-228600" eaLnBrk="0" fontAlgn="base" hangingPunct="0">
              <a:spcBef>
                <a:spcPts val="1000"/>
              </a:spcBef>
              <a:spcAft>
                <a:spcPct val="0"/>
              </a:spcAft>
              <a:buClr>
                <a:srgbClr val="8AD0D6"/>
              </a:buClr>
              <a:buSzPct val="80000"/>
              <a:buFont typeface="Wingdings 3" panose="05040102010807070707" pitchFamily="18" charset="2"/>
              <a:buChar char=""/>
              <a:tabLst>
                <a:tab pos="1238250" algn="l"/>
              </a:tabLst>
              <a:defRPr sz="1400">
                <a:solidFill>
                  <a:schemeClr val="tx1"/>
                </a:solidFill>
                <a:latin typeface="Century Gothic" panose="020B0502020202020204" pitchFamily="34" charset="0"/>
              </a:defRPr>
            </a:lvl6pPr>
            <a:lvl7pPr marL="2971800" indent="-228600" eaLnBrk="0" fontAlgn="base" hangingPunct="0">
              <a:spcBef>
                <a:spcPts val="1000"/>
              </a:spcBef>
              <a:spcAft>
                <a:spcPct val="0"/>
              </a:spcAft>
              <a:buClr>
                <a:srgbClr val="8AD0D6"/>
              </a:buClr>
              <a:buSzPct val="80000"/>
              <a:buFont typeface="Wingdings 3" panose="05040102010807070707" pitchFamily="18" charset="2"/>
              <a:buChar char=""/>
              <a:tabLst>
                <a:tab pos="1238250" algn="l"/>
              </a:tabLst>
              <a:defRPr sz="1400">
                <a:solidFill>
                  <a:schemeClr val="tx1"/>
                </a:solidFill>
                <a:latin typeface="Century Gothic" panose="020B0502020202020204" pitchFamily="34" charset="0"/>
              </a:defRPr>
            </a:lvl7pPr>
            <a:lvl8pPr marL="3429000" indent="-228600" eaLnBrk="0" fontAlgn="base" hangingPunct="0">
              <a:spcBef>
                <a:spcPts val="1000"/>
              </a:spcBef>
              <a:spcAft>
                <a:spcPct val="0"/>
              </a:spcAft>
              <a:buClr>
                <a:srgbClr val="8AD0D6"/>
              </a:buClr>
              <a:buSzPct val="80000"/>
              <a:buFont typeface="Wingdings 3" panose="05040102010807070707" pitchFamily="18" charset="2"/>
              <a:buChar char=""/>
              <a:tabLst>
                <a:tab pos="1238250" algn="l"/>
              </a:tabLst>
              <a:defRPr sz="1400">
                <a:solidFill>
                  <a:schemeClr val="tx1"/>
                </a:solidFill>
                <a:latin typeface="Century Gothic" panose="020B0502020202020204" pitchFamily="34" charset="0"/>
              </a:defRPr>
            </a:lvl8pPr>
            <a:lvl9pPr marL="3886200" indent="-228600" eaLnBrk="0" fontAlgn="base" hangingPunct="0">
              <a:spcBef>
                <a:spcPts val="1000"/>
              </a:spcBef>
              <a:spcAft>
                <a:spcPct val="0"/>
              </a:spcAft>
              <a:buClr>
                <a:srgbClr val="8AD0D6"/>
              </a:buClr>
              <a:buSzPct val="80000"/>
              <a:buFont typeface="Wingdings 3" panose="05040102010807070707" pitchFamily="18" charset="2"/>
              <a:buChar char=""/>
              <a:tabLst>
                <a:tab pos="1238250" algn="l"/>
              </a:tabLst>
              <a:defRPr sz="1400">
                <a:solidFill>
                  <a:schemeClr val="tx1"/>
                </a:solidFill>
                <a:latin typeface="Century Gothic" panose="020B0502020202020204" pitchFamily="34" charset="0"/>
              </a:defRPr>
            </a:lvl9pPr>
          </a:lstStyle>
          <a:p>
            <a:pPr>
              <a:spcBef>
                <a:spcPct val="0"/>
              </a:spcBef>
              <a:buClrTx/>
              <a:buSzTx/>
              <a:buFont typeface="Arial" panose="020B0604020202020204" pitchFamily="34" charset="0"/>
              <a:buNone/>
            </a:pPr>
            <a:r>
              <a:rPr lang="en-US" altLang="en-US" sz="1000">
                <a:solidFill>
                  <a:srgbClr val="000000"/>
                </a:solidFill>
                <a:latin typeface="Arial" panose="020B0604020202020204" pitchFamily="34" charset="0"/>
                <a:cs typeface="Arial" panose="020B0604020202020204" pitchFamily="34" charset="0"/>
              </a:rPr>
              <a:t>A.A. Khorana, M.V. Rao / Thrombosis Research 120 Suppl. 2 (2007) S41–S50</a:t>
            </a:r>
          </a:p>
        </p:txBody>
      </p:sp>
      <p:sp>
        <p:nvSpPr>
          <p:cNvPr id="33796" name="Freeform 122"/>
          <p:cNvSpPr>
            <a:spLocks/>
          </p:cNvSpPr>
          <p:nvPr/>
        </p:nvSpPr>
        <p:spPr bwMode="auto">
          <a:xfrm>
            <a:off x="1641475" y="2190750"/>
            <a:ext cx="2546350" cy="2043113"/>
          </a:xfrm>
          <a:custGeom>
            <a:avLst/>
            <a:gdLst>
              <a:gd name="T0" fmla="*/ 2147483646 w 1493"/>
              <a:gd name="T1" fmla="*/ 2147483646 h 562"/>
              <a:gd name="T2" fmla="*/ 2147483646 w 1493"/>
              <a:gd name="T3" fmla="*/ 2147483646 h 562"/>
              <a:gd name="T4" fmla="*/ 2147483646 w 1493"/>
              <a:gd name="T5" fmla="*/ 2147483646 h 562"/>
              <a:gd name="T6" fmla="*/ 2147483646 w 1493"/>
              <a:gd name="T7" fmla="*/ 2147483646 h 562"/>
              <a:gd name="T8" fmla="*/ 2147483646 w 1493"/>
              <a:gd name="T9" fmla="*/ 2147483646 h 562"/>
              <a:gd name="T10" fmla="*/ 2147483646 w 1493"/>
              <a:gd name="T11" fmla="*/ 2147483646 h 562"/>
              <a:gd name="T12" fmla="*/ 2147483646 w 1493"/>
              <a:gd name="T13" fmla="*/ 2147483646 h 562"/>
              <a:gd name="T14" fmla="*/ 2147483646 w 1493"/>
              <a:gd name="T15" fmla="*/ 2147483646 h 562"/>
              <a:gd name="T16" fmla="*/ 2147483646 w 1493"/>
              <a:gd name="T17" fmla="*/ 2147483646 h 562"/>
              <a:gd name="T18" fmla="*/ 2147483646 w 1493"/>
              <a:gd name="T19" fmla="*/ 2147483646 h 562"/>
              <a:gd name="T20" fmla="*/ 2147483646 w 1493"/>
              <a:gd name="T21" fmla="*/ 2147483646 h 562"/>
              <a:gd name="T22" fmla="*/ 2147483646 w 1493"/>
              <a:gd name="T23" fmla="*/ 2147483646 h 562"/>
              <a:gd name="T24" fmla="*/ 2147483646 w 1493"/>
              <a:gd name="T25" fmla="*/ 2147483646 h 562"/>
              <a:gd name="T26" fmla="*/ 2147483646 w 1493"/>
              <a:gd name="T27" fmla="*/ 2147483646 h 562"/>
              <a:gd name="T28" fmla="*/ 2147483646 w 1493"/>
              <a:gd name="T29" fmla="*/ 2147483646 h 562"/>
              <a:gd name="T30" fmla="*/ 2147483646 w 1493"/>
              <a:gd name="T31" fmla="*/ 2147483646 h 562"/>
              <a:gd name="T32" fmla="*/ 2147483646 w 1493"/>
              <a:gd name="T33" fmla="*/ 2147483646 h 562"/>
              <a:gd name="T34" fmla="*/ 0 w 1493"/>
              <a:gd name="T35" fmla="*/ 2147483646 h 56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493"/>
              <a:gd name="T55" fmla="*/ 0 h 562"/>
              <a:gd name="T56" fmla="*/ 1493 w 1493"/>
              <a:gd name="T57" fmla="*/ 562 h 562"/>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493" h="562">
                <a:moveTo>
                  <a:pt x="1493" y="562"/>
                </a:moveTo>
                <a:cubicBezTo>
                  <a:pt x="1489" y="560"/>
                  <a:pt x="1475" y="543"/>
                  <a:pt x="1467" y="529"/>
                </a:cubicBezTo>
                <a:cubicBezTo>
                  <a:pt x="1459" y="515"/>
                  <a:pt x="1459" y="503"/>
                  <a:pt x="1447" y="480"/>
                </a:cubicBezTo>
                <a:cubicBezTo>
                  <a:pt x="1436" y="458"/>
                  <a:pt x="1417" y="441"/>
                  <a:pt x="1398" y="415"/>
                </a:cubicBezTo>
                <a:cubicBezTo>
                  <a:pt x="1379" y="389"/>
                  <a:pt x="1364" y="350"/>
                  <a:pt x="1333" y="323"/>
                </a:cubicBezTo>
                <a:cubicBezTo>
                  <a:pt x="1302" y="296"/>
                  <a:pt x="1273" y="267"/>
                  <a:pt x="1213" y="252"/>
                </a:cubicBezTo>
                <a:lnTo>
                  <a:pt x="974" y="232"/>
                </a:lnTo>
                <a:cubicBezTo>
                  <a:pt x="927" y="230"/>
                  <a:pt x="907" y="224"/>
                  <a:pt x="884" y="217"/>
                </a:cubicBezTo>
                <a:cubicBezTo>
                  <a:pt x="861" y="210"/>
                  <a:pt x="868" y="222"/>
                  <a:pt x="834" y="192"/>
                </a:cubicBezTo>
                <a:cubicBezTo>
                  <a:pt x="785" y="163"/>
                  <a:pt x="758" y="91"/>
                  <a:pt x="727" y="60"/>
                </a:cubicBezTo>
                <a:cubicBezTo>
                  <a:pt x="699" y="31"/>
                  <a:pt x="680" y="24"/>
                  <a:pt x="667" y="15"/>
                </a:cubicBezTo>
                <a:cubicBezTo>
                  <a:pt x="654" y="6"/>
                  <a:pt x="656" y="0"/>
                  <a:pt x="647" y="7"/>
                </a:cubicBezTo>
                <a:cubicBezTo>
                  <a:pt x="638" y="14"/>
                  <a:pt x="633" y="29"/>
                  <a:pt x="612" y="55"/>
                </a:cubicBezTo>
                <a:cubicBezTo>
                  <a:pt x="591" y="81"/>
                  <a:pt x="555" y="133"/>
                  <a:pt x="522" y="161"/>
                </a:cubicBezTo>
                <a:cubicBezTo>
                  <a:pt x="489" y="189"/>
                  <a:pt x="458" y="212"/>
                  <a:pt x="413" y="225"/>
                </a:cubicBezTo>
                <a:cubicBezTo>
                  <a:pt x="368" y="238"/>
                  <a:pt x="286" y="238"/>
                  <a:pt x="250" y="242"/>
                </a:cubicBezTo>
                <a:cubicBezTo>
                  <a:pt x="214" y="246"/>
                  <a:pt x="236" y="247"/>
                  <a:pt x="194" y="252"/>
                </a:cubicBezTo>
                <a:cubicBezTo>
                  <a:pt x="125" y="260"/>
                  <a:pt x="40" y="267"/>
                  <a:pt x="0" y="271"/>
                </a:cubicBezTo>
              </a:path>
            </a:pathLst>
          </a:custGeom>
          <a:noFill/>
          <a:ln w="25400">
            <a:solidFill>
              <a:srgbClr val="6689CC"/>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ru-RU"/>
          </a:p>
        </p:txBody>
      </p:sp>
      <p:sp>
        <p:nvSpPr>
          <p:cNvPr id="33797" name="Freeform 122"/>
          <p:cNvSpPr>
            <a:spLocks/>
          </p:cNvSpPr>
          <p:nvPr/>
        </p:nvSpPr>
        <p:spPr bwMode="auto">
          <a:xfrm>
            <a:off x="4738688" y="2378075"/>
            <a:ext cx="1668462" cy="1789113"/>
          </a:xfrm>
          <a:custGeom>
            <a:avLst/>
            <a:gdLst>
              <a:gd name="T0" fmla="*/ 2147483646 w 978"/>
              <a:gd name="T1" fmla="*/ 2147483646 h 492"/>
              <a:gd name="T2" fmla="*/ 2147483646 w 978"/>
              <a:gd name="T3" fmla="*/ 2147483646 h 492"/>
              <a:gd name="T4" fmla="*/ 2147483646 w 978"/>
              <a:gd name="T5" fmla="*/ 2147483646 h 492"/>
              <a:gd name="T6" fmla="*/ 2147483646 w 978"/>
              <a:gd name="T7" fmla="*/ 2147483646 h 492"/>
              <a:gd name="T8" fmla="*/ 0 w 978"/>
              <a:gd name="T9" fmla="*/ 2147483646 h 492"/>
              <a:gd name="T10" fmla="*/ 0 60000 65536"/>
              <a:gd name="T11" fmla="*/ 0 60000 65536"/>
              <a:gd name="T12" fmla="*/ 0 60000 65536"/>
              <a:gd name="T13" fmla="*/ 0 60000 65536"/>
              <a:gd name="T14" fmla="*/ 0 60000 65536"/>
              <a:gd name="T15" fmla="*/ 0 w 978"/>
              <a:gd name="T16" fmla="*/ 0 h 492"/>
              <a:gd name="T17" fmla="*/ 978 w 978"/>
              <a:gd name="T18" fmla="*/ 492 h 492"/>
            </a:gdLst>
            <a:ahLst/>
            <a:cxnLst>
              <a:cxn ang="T10">
                <a:pos x="T0" y="T1"/>
              </a:cxn>
              <a:cxn ang="T11">
                <a:pos x="T2" y="T3"/>
              </a:cxn>
              <a:cxn ang="T12">
                <a:pos x="T4" y="T5"/>
              </a:cxn>
              <a:cxn ang="T13">
                <a:pos x="T6" y="T7"/>
              </a:cxn>
              <a:cxn ang="T14">
                <a:pos x="T8" y="T9"/>
              </a:cxn>
            </a:cxnLst>
            <a:rect l="T15" t="T16" r="T17" b="T18"/>
            <a:pathLst>
              <a:path w="978" h="492">
                <a:moveTo>
                  <a:pt x="978" y="22"/>
                </a:moveTo>
                <a:lnTo>
                  <a:pt x="657" y="9"/>
                </a:lnTo>
                <a:cubicBezTo>
                  <a:pt x="590" y="0"/>
                  <a:pt x="603" y="8"/>
                  <a:pt x="571" y="19"/>
                </a:cubicBezTo>
                <a:cubicBezTo>
                  <a:pt x="535" y="38"/>
                  <a:pt x="499" y="57"/>
                  <a:pt x="462" y="75"/>
                </a:cubicBezTo>
                <a:cubicBezTo>
                  <a:pt x="422" y="101"/>
                  <a:pt x="40" y="488"/>
                  <a:pt x="0" y="492"/>
                </a:cubicBezTo>
              </a:path>
            </a:pathLst>
          </a:custGeom>
          <a:noFill/>
          <a:ln w="25400">
            <a:solidFill>
              <a:srgbClr val="6689CC"/>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ru-RU"/>
          </a:p>
        </p:txBody>
      </p:sp>
      <p:cxnSp>
        <p:nvCxnSpPr>
          <p:cNvPr id="11" name="Straight Connector 10"/>
          <p:cNvCxnSpPr/>
          <p:nvPr/>
        </p:nvCxnSpPr>
        <p:spPr>
          <a:xfrm rot="5400000">
            <a:off x="-383381" y="3696494"/>
            <a:ext cx="4038600" cy="1588"/>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1492250" y="5699125"/>
            <a:ext cx="5867400" cy="1588"/>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rot="10800000">
            <a:off x="1492250" y="3200400"/>
            <a:ext cx="152400" cy="1588"/>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rot="10800000">
            <a:off x="1492250" y="1712913"/>
            <a:ext cx="152400" cy="158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rot="10800000">
            <a:off x="1492250" y="2200275"/>
            <a:ext cx="152400" cy="1588"/>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rot="10800000">
            <a:off x="1492250" y="2695575"/>
            <a:ext cx="152400" cy="1588"/>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0800000">
            <a:off x="1492250" y="3714750"/>
            <a:ext cx="152400" cy="1588"/>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0800000">
            <a:off x="1492250" y="4171950"/>
            <a:ext cx="152400" cy="1588"/>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0800000">
            <a:off x="1492250" y="4686300"/>
            <a:ext cx="152400" cy="1588"/>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0800000">
            <a:off x="1492250" y="5180013"/>
            <a:ext cx="152400" cy="158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a:off x="1644650" y="3721100"/>
            <a:ext cx="5562600" cy="1588"/>
          </a:xfrm>
          <a:prstGeom prst="line">
            <a:avLst/>
          </a:prstGeom>
          <a:ln w="254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a:off x="1644650" y="5178425"/>
            <a:ext cx="5562600" cy="1588"/>
          </a:xfrm>
          <a:prstGeom prst="line">
            <a:avLst/>
          </a:prstGeom>
          <a:ln w="2540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33810" name="TextBox 25"/>
          <p:cNvSpPr txBox="1">
            <a:spLocks noChangeArrowheads="1"/>
          </p:cNvSpPr>
          <p:nvPr/>
        </p:nvSpPr>
        <p:spPr bwMode="auto">
          <a:xfrm>
            <a:off x="4940300" y="3754438"/>
            <a:ext cx="35814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1000"/>
              </a:spcBef>
              <a:buClr>
                <a:srgbClr val="8AD0D6"/>
              </a:buClr>
              <a:buSzPct val="80000"/>
              <a:buFont typeface="Wingdings 3" panose="05040102010807070707" pitchFamily="18" charset="2"/>
              <a:buChar char=""/>
              <a:tabLst>
                <a:tab pos="1238250" algn="l"/>
              </a:tabLst>
              <a:defRPr sz="2000">
                <a:solidFill>
                  <a:schemeClr val="tx1"/>
                </a:solidFill>
                <a:latin typeface="Century Gothic" panose="020B0502020202020204" pitchFamily="34" charset="0"/>
              </a:defRPr>
            </a:lvl1pPr>
            <a:lvl2pPr marL="742950" indent="-285750">
              <a:spcBef>
                <a:spcPts val="1000"/>
              </a:spcBef>
              <a:buClr>
                <a:srgbClr val="8AD0D6"/>
              </a:buClr>
              <a:buSzPct val="80000"/>
              <a:buFont typeface="Wingdings 3" panose="05040102010807070707" pitchFamily="18" charset="2"/>
              <a:buChar char=""/>
              <a:tabLst>
                <a:tab pos="1238250" algn="l"/>
              </a:tabLst>
              <a:defRPr>
                <a:solidFill>
                  <a:schemeClr val="tx1"/>
                </a:solidFill>
                <a:latin typeface="Century Gothic" panose="020B0502020202020204" pitchFamily="34" charset="0"/>
              </a:defRPr>
            </a:lvl2pPr>
            <a:lvl3pPr marL="1143000" indent="-228600">
              <a:spcBef>
                <a:spcPts val="1000"/>
              </a:spcBef>
              <a:buClr>
                <a:srgbClr val="8AD0D6"/>
              </a:buClr>
              <a:buSzPct val="80000"/>
              <a:buFont typeface="Wingdings 3" panose="05040102010807070707" pitchFamily="18" charset="2"/>
              <a:buChar char=""/>
              <a:tabLst>
                <a:tab pos="1238250" algn="l"/>
              </a:tabLst>
              <a:defRPr sz="1600">
                <a:solidFill>
                  <a:schemeClr val="tx1"/>
                </a:solidFill>
                <a:latin typeface="Century Gothic" panose="020B0502020202020204" pitchFamily="34" charset="0"/>
              </a:defRPr>
            </a:lvl3pPr>
            <a:lvl4pPr marL="1600200" indent="-228600">
              <a:spcBef>
                <a:spcPts val="1000"/>
              </a:spcBef>
              <a:buClr>
                <a:srgbClr val="8AD0D6"/>
              </a:buClr>
              <a:buSzPct val="80000"/>
              <a:buFont typeface="Wingdings 3" panose="05040102010807070707" pitchFamily="18" charset="2"/>
              <a:buChar char=""/>
              <a:tabLst>
                <a:tab pos="1238250" algn="l"/>
              </a:tabLst>
              <a:defRPr sz="1400">
                <a:solidFill>
                  <a:schemeClr val="tx1"/>
                </a:solidFill>
                <a:latin typeface="Century Gothic" panose="020B0502020202020204" pitchFamily="34" charset="0"/>
              </a:defRPr>
            </a:lvl4pPr>
            <a:lvl5pPr marL="2057400" indent="-228600">
              <a:spcBef>
                <a:spcPts val="1000"/>
              </a:spcBef>
              <a:buClr>
                <a:srgbClr val="8AD0D6"/>
              </a:buClr>
              <a:buSzPct val="80000"/>
              <a:buFont typeface="Wingdings 3" panose="05040102010807070707" pitchFamily="18" charset="2"/>
              <a:buChar char=""/>
              <a:tabLst>
                <a:tab pos="1238250" algn="l"/>
              </a:tabLst>
              <a:defRPr sz="1400">
                <a:solidFill>
                  <a:schemeClr val="tx1"/>
                </a:solidFill>
                <a:latin typeface="Century Gothic" panose="020B0502020202020204" pitchFamily="34" charset="0"/>
              </a:defRPr>
            </a:lvl5pPr>
            <a:lvl6pPr marL="2514600" indent="-228600" eaLnBrk="0" fontAlgn="base" hangingPunct="0">
              <a:spcBef>
                <a:spcPts val="1000"/>
              </a:spcBef>
              <a:spcAft>
                <a:spcPct val="0"/>
              </a:spcAft>
              <a:buClr>
                <a:srgbClr val="8AD0D6"/>
              </a:buClr>
              <a:buSzPct val="80000"/>
              <a:buFont typeface="Wingdings 3" panose="05040102010807070707" pitchFamily="18" charset="2"/>
              <a:buChar char=""/>
              <a:tabLst>
                <a:tab pos="1238250" algn="l"/>
              </a:tabLst>
              <a:defRPr sz="1400">
                <a:solidFill>
                  <a:schemeClr val="tx1"/>
                </a:solidFill>
                <a:latin typeface="Century Gothic" panose="020B0502020202020204" pitchFamily="34" charset="0"/>
              </a:defRPr>
            </a:lvl6pPr>
            <a:lvl7pPr marL="2971800" indent="-228600" eaLnBrk="0" fontAlgn="base" hangingPunct="0">
              <a:spcBef>
                <a:spcPts val="1000"/>
              </a:spcBef>
              <a:spcAft>
                <a:spcPct val="0"/>
              </a:spcAft>
              <a:buClr>
                <a:srgbClr val="8AD0D6"/>
              </a:buClr>
              <a:buSzPct val="80000"/>
              <a:buFont typeface="Wingdings 3" panose="05040102010807070707" pitchFamily="18" charset="2"/>
              <a:buChar char=""/>
              <a:tabLst>
                <a:tab pos="1238250" algn="l"/>
              </a:tabLst>
              <a:defRPr sz="1400">
                <a:solidFill>
                  <a:schemeClr val="tx1"/>
                </a:solidFill>
                <a:latin typeface="Century Gothic" panose="020B0502020202020204" pitchFamily="34" charset="0"/>
              </a:defRPr>
            </a:lvl7pPr>
            <a:lvl8pPr marL="3429000" indent="-228600" eaLnBrk="0" fontAlgn="base" hangingPunct="0">
              <a:spcBef>
                <a:spcPts val="1000"/>
              </a:spcBef>
              <a:spcAft>
                <a:spcPct val="0"/>
              </a:spcAft>
              <a:buClr>
                <a:srgbClr val="8AD0D6"/>
              </a:buClr>
              <a:buSzPct val="80000"/>
              <a:buFont typeface="Wingdings 3" panose="05040102010807070707" pitchFamily="18" charset="2"/>
              <a:buChar char=""/>
              <a:tabLst>
                <a:tab pos="1238250" algn="l"/>
              </a:tabLst>
              <a:defRPr sz="1400">
                <a:solidFill>
                  <a:schemeClr val="tx1"/>
                </a:solidFill>
                <a:latin typeface="Century Gothic" panose="020B0502020202020204" pitchFamily="34" charset="0"/>
              </a:defRPr>
            </a:lvl8pPr>
            <a:lvl9pPr marL="3886200" indent="-228600" eaLnBrk="0" fontAlgn="base" hangingPunct="0">
              <a:spcBef>
                <a:spcPts val="1000"/>
              </a:spcBef>
              <a:spcAft>
                <a:spcPct val="0"/>
              </a:spcAft>
              <a:buClr>
                <a:srgbClr val="8AD0D6"/>
              </a:buClr>
              <a:buSzPct val="80000"/>
              <a:buFont typeface="Wingdings 3" panose="05040102010807070707" pitchFamily="18" charset="2"/>
              <a:buChar char=""/>
              <a:tabLst>
                <a:tab pos="1238250" algn="l"/>
              </a:tabLst>
              <a:defRPr sz="1400">
                <a:solidFill>
                  <a:schemeClr val="tx1"/>
                </a:solidFill>
                <a:latin typeface="Century Gothic" panose="020B0502020202020204" pitchFamily="34" charset="0"/>
              </a:defRPr>
            </a:lvl9pPr>
          </a:lstStyle>
          <a:p>
            <a:pPr eaLnBrk="1" hangingPunct="1">
              <a:spcBef>
                <a:spcPct val="0"/>
              </a:spcBef>
              <a:buClrTx/>
              <a:buSzTx/>
              <a:buFontTx/>
              <a:buNone/>
            </a:pPr>
            <a:r>
              <a:rPr lang="ru-RU" altLang="en-US" sz="1600">
                <a:solidFill>
                  <a:srgbClr val="C00000"/>
                </a:solidFill>
                <a:latin typeface="Arial" panose="020B0604020202020204" pitchFamily="34" charset="0"/>
                <a:cs typeface="Arial" panose="020B0604020202020204" pitchFamily="34" charset="0"/>
              </a:rPr>
              <a:t>Риск ВТЭ в популяции пациентов со злокачественном опухолью</a:t>
            </a:r>
            <a:endParaRPr lang="en-GB" altLang="en-US" sz="1600">
              <a:solidFill>
                <a:srgbClr val="C00000"/>
              </a:solidFill>
              <a:latin typeface="Arial" panose="020B0604020202020204" pitchFamily="34" charset="0"/>
              <a:cs typeface="Arial" panose="020B0604020202020204" pitchFamily="34" charset="0"/>
            </a:endParaRPr>
          </a:p>
        </p:txBody>
      </p:sp>
      <p:sp>
        <p:nvSpPr>
          <p:cNvPr id="33811" name="TextBox 26"/>
          <p:cNvSpPr txBox="1">
            <a:spLocks noChangeArrowheads="1"/>
          </p:cNvSpPr>
          <p:nvPr/>
        </p:nvSpPr>
        <p:spPr bwMode="auto">
          <a:xfrm>
            <a:off x="2787650" y="4343400"/>
            <a:ext cx="358140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1000"/>
              </a:spcBef>
              <a:buClr>
                <a:srgbClr val="8AD0D6"/>
              </a:buClr>
              <a:buSzPct val="80000"/>
              <a:buFont typeface="Wingdings 3" panose="05040102010807070707" pitchFamily="18" charset="2"/>
              <a:buChar char=""/>
              <a:tabLst>
                <a:tab pos="1238250" algn="l"/>
              </a:tabLst>
              <a:defRPr sz="2000">
                <a:solidFill>
                  <a:schemeClr val="tx1"/>
                </a:solidFill>
                <a:latin typeface="Century Gothic" panose="020B0502020202020204" pitchFamily="34" charset="0"/>
              </a:defRPr>
            </a:lvl1pPr>
            <a:lvl2pPr marL="742950" indent="-285750">
              <a:spcBef>
                <a:spcPts val="1000"/>
              </a:spcBef>
              <a:buClr>
                <a:srgbClr val="8AD0D6"/>
              </a:buClr>
              <a:buSzPct val="80000"/>
              <a:buFont typeface="Wingdings 3" panose="05040102010807070707" pitchFamily="18" charset="2"/>
              <a:buChar char=""/>
              <a:tabLst>
                <a:tab pos="1238250" algn="l"/>
              </a:tabLst>
              <a:defRPr>
                <a:solidFill>
                  <a:schemeClr val="tx1"/>
                </a:solidFill>
                <a:latin typeface="Century Gothic" panose="020B0502020202020204" pitchFamily="34" charset="0"/>
              </a:defRPr>
            </a:lvl2pPr>
            <a:lvl3pPr marL="1143000" indent="-228600">
              <a:spcBef>
                <a:spcPts val="1000"/>
              </a:spcBef>
              <a:buClr>
                <a:srgbClr val="8AD0D6"/>
              </a:buClr>
              <a:buSzPct val="80000"/>
              <a:buFont typeface="Wingdings 3" panose="05040102010807070707" pitchFamily="18" charset="2"/>
              <a:buChar char=""/>
              <a:tabLst>
                <a:tab pos="1238250" algn="l"/>
              </a:tabLst>
              <a:defRPr sz="1600">
                <a:solidFill>
                  <a:schemeClr val="tx1"/>
                </a:solidFill>
                <a:latin typeface="Century Gothic" panose="020B0502020202020204" pitchFamily="34" charset="0"/>
              </a:defRPr>
            </a:lvl3pPr>
            <a:lvl4pPr marL="1600200" indent="-228600">
              <a:spcBef>
                <a:spcPts val="1000"/>
              </a:spcBef>
              <a:buClr>
                <a:srgbClr val="8AD0D6"/>
              </a:buClr>
              <a:buSzPct val="80000"/>
              <a:buFont typeface="Wingdings 3" panose="05040102010807070707" pitchFamily="18" charset="2"/>
              <a:buChar char=""/>
              <a:tabLst>
                <a:tab pos="1238250" algn="l"/>
              </a:tabLst>
              <a:defRPr sz="1400">
                <a:solidFill>
                  <a:schemeClr val="tx1"/>
                </a:solidFill>
                <a:latin typeface="Century Gothic" panose="020B0502020202020204" pitchFamily="34" charset="0"/>
              </a:defRPr>
            </a:lvl4pPr>
            <a:lvl5pPr marL="2057400" indent="-228600">
              <a:spcBef>
                <a:spcPts val="1000"/>
              </a:spcBef>
              <a:buClr>
                <a:srgbClr val="8AD0D6"/>
              </a:buClr>
              <a:buSzPct val="80000"/>
              <a:buFont typeface="Wingdings 3" panose="05040102010807070707" pitchFamily="18" charset="2"/>
              <a:buChar char=""/>
              <a:tabLst>
                <a:tab pos="1238250" algn="l"/>
              </a:tabLst>
              <a:defRPr sz="1400">
                <a:solidFill>
                  <a:schemeClr val="tx1"/>
                </a:solidFill>
                <a:latin typeface="Century Gothic" panose="020B0502020202020204" pitchFamily="34" charset="0"/>
              </a:defRPr>
            </a:lvl5pPr>
            <a:lvl6pPr marL="2514600" indent="-228600" eaLnBrk="0" fontAlgn="base" hangingPunct="0">
              <a:spcBef>
                <a:spcPts val="1000"/>
              </a:spcBef>
              <a:spcAft>
                <a:spcPct val="0"/>
              </a:spcAft>
              <a:buClr>
                <a:srgbClr val="8AD0D6"/>
              </a:buClr>
              <a:buSzPct val="80000"/>
              <a:buFont typeface="Wingdings 3" panose="05040102010807070707" pitchFamily="18" charset="2"/>
              <a:buChar char=""/>
              <a:tabLst>
                <a:tab pos="1238250" algn="l"/>
              </a:tabLst>
              <a:defRPr sz="1400">
                <a:solidFill>
                  <a:schemeClr val="tx1"/>
                </a:solidFill>
                <a:latin typeface="Century Gothic" panose="020B0502020202020204" pitchFamily="34" charset="0"/>
              </a:defRPr>
            </a:lvl6pPr>
            <a:lvl7pPr marL="2971800" indent="-228600" eaLnBrk="0" fontAlgn="base" hangingPunct="0">
              <a:spcBef>
                <a:spcPts val="1000"/>
              </a:spcBef>
              <a:spcAft>
                <a:spcPct val="0"/>
              </a:spcAft>
              <a:buClr>
                <a:srgbClr val="8AD0D6"/>
              </a:buClr>
              <a:buSzPct val="80000"/>
              <a:buFont typeface="Wingdings 3" panose="05040102010807070707" pitchFamily="18" charset="2"/>
              <a:buChar char=""/>
              <a:tabLst>
                <a:tab pos="1238250" algn="l"/>
              </a:tabLst>
              <a:defRPr sz="1400">
                <a:solidFill>
                  <a:schemeClr val="tx1"/>
                </a:solidFill>
                <a:latin typeface="Century Gothic" panose="020B0502020202020204" pitchFamily="34" charset="0"/>
              </a:defRPr>
            </a:lvl7pPr>
            <a:lvl8pPr marL="3429000" indent="-228600" eaLnBrk="0" fontAlgn="base" hangingPunct="0">
              <a:spcBef>
                <a:spcPts val="1000"/>
              </a:spcBef>
              <a:spcAft>
                <a:spcPct val="0"/>
              </a:spcAft>
              <a:buClr>
                <a:srgbClr val="8AD0D6"/>
              </a:buClr>
              <a:buSzPct val="80000"/>
              <a:buFont typeface="Wingdings 3" panose="05040102010807070707" pitchFamily="18" charset="2"/>
              <a:buChar char=""/>
              <a:tabLst>
                <a:tab pos="1238250" algn="l"/>
              </a:tabLst>
              <a:defRPr sz="1400">
                <a:solidFill>
                  <a:schemeClr val="tx1"/>
                </a:solidFill>
                <a:latin typeface="Century Gothic" panose="020B0502020202020204" pitchFamily="34" charset="0"/>
              </a:defRPr>
            </a:lvl8pPr>
            <a:lvl9pPr marL="3886200" indent="-228600" eaLnBrk="0" fontAlgn="base" hangingPunct="0">
              <a:spcBef>
                <a:spcPts val="1000"/>
              </a:spcBef>
              <a:spcAft>
                <a:spcPct val="0"/>
              </a:spcAft>
              <a:buClr>
                <a:srgbClr val="8AD0D6"/>
              </a:buClr>
              <a:buSzPct val="80000"/>
              <a:buFont typeface="Wingdings 3" panose="05040102010807070707" pitchFamily="18" charset="2"/>
              <a:buChar char=""/>
              <a:tabLst>
                <a:tab pos="1238250" algn="l"/>
              </a:tabLst>
              <a:defRPr sz="1400">
                <a:solidFill>
                  <a:schemeClr val="tx1"/>
                </a:solidFill>
                <a:latin typeface="Century Gothic" panose="020B0502020202020204" pitchFamily="34" charset="0"/>
              </a:defRPr>
            </a:lvl9pPr>
          </a:lstStyle>
          <a:p>
            <a:pPr algn="ctr" eaLnBrk="1" hangingPunct="1">
              <a:spcBef>
                <a:spcPct val="0"/>
              </a:spcBef>
              <a:buClrTx/>
              <a:buSzTx/>
              <a:buFontTx/>
              <a:buNone/>
            </a:pPr>
            <a:r>
              <a:rPr lang="ru-RU" altLang="en-US" sz="1600">
                <a:solidFill>
                  <a:srgbClr val="000000"/>
                </a:solidFill>
                <a:latin typeface="Arial" panose="020B0604020202020204" pitchFamily="34" charset="0"/>
                <a:cs typeface="Arial" panose="020B0604020202020204" pitchFamily="34" charset="0"/>
              </a:rPr>
              <a:t>Ремиссия</a:t>
            </a:r>
            <a:endParaRPr lang="en-GB" altLang="en-US" sz="1600">
              <a:solidFill>
                <a:srgbClr val="000000"/>
              </a:solidFill>
              <a:latin typeface="Arial" panose="020B0604020202020204" pitchFamily="34" charset="0"/>
              <a:cs typeface="Arial" panose="020B0604020202020204" pitchFamily="34" charset="0"/>
            </a:endParaRPr>
          </a:p>
        </p:txBody>
      </p:sp>
      <p:sp>
        <p:nvSpPr>
          <p:cNvPr id="33812" name="TextBox 28"/>
          <p:cNvSpPr txBox="1">
            <a:spLocks noChangeArrowheads="1"/>
          </p:cNvSpPr>
          <p:nvPr/>
        </p:nvSpPr>
        <p:spPr bwMode="auto">
          <a:xfrm>
            <a:off x="1035050" y="3767138"/>
            <a:ext cx="3581400"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1000"/>
              </a:spcBef>
              <a:buClr>
                <a:srgbClr val="8AD0D6"/>
              </a:buClr>
              <a:buSzPct val="80000"/>
              <a:buFont typeface="Wingdings 3" panose="05040102010807070707" pitchFamily="18" charset="2"/>
              <a:buChar char=""/>
              <a:tabLst>
                <a:tab pos="1238250" algn="l"/>
              </a:tabLst>
              <a:defRPr sz="2000">
                <a:solidFill>
                  <a:schemeClr val="tx1"/>
                </a:solidFill>
                <a:latin typeface="Century Gothic" panose="020B0502020202020204" pitchFamily="34" charset="0"/>
              </a:defRPr>
            </a:lvl1pPr>
            <a:lvl2pPr marL="742950" indent="-285750">
              <a:spcBef>
                <a:spcPts val="1000"/>
              </a:spcBef>
              <a:buClr>
                <a:srgbClr val="8AD0D6"/>
              </a:buClr>
              <a:buSzPct val="80000"/>
              <a:buFont typeface="Wingdings 3" panose="05040102010807070707" pitchFamily="18" charset="2"/>
              <a:buChar char=""/>
              <a:tabLst>
                <a:tab pos="1238250" algn="l"/>
              </a:tabLst>
              <a:defRPr>
                <a:solidFill>
                  <a:schemeClr val="tx1"/>
                </a:solidFill>
                <a:latin typeface="Century Gothic" panose="020B0502020202020204" pitchFamily="34" charset="0"/>
              </a:defRPr>
            </a:lvl2pPr>
            <a:lvl3pPr marL="1143000" indent="-228600">
              <a:spcBef>
                <a:spcPts val="1000"/>
              </a:spcBef>
              <a:buClr>
                <a:srgbClr val="8AD0D6"/>
              </a:buClr>
              <a:buSzPct val="80000"/>
              <a:buFont typeface="Wingdings 3" panose="05040102010807070707" pitchFamily="18" charset="2"/>
              <a:buChar char=""/>
              <a:tabLst>
                <a:tab pos="1238250" algn="l"/>
              </a:tabLst>
              <a:defRPr sz="1600">
                <a:solidFill>
                  <a:schemeClr val="tx1"/>
                </a:solidFill>
                <a:latin typeface="Century Gothic" panose="020B0502020202020204" pitchFamily="34" charset="0"/>
              </a:defRPr>
            </a:lvl3pPr>
            <a:lvl4pPr marL="1600200" indent="-228600">
              <a:spcBef>
                <a:spcPts val="1000"/>
              </a:spcBef>
              <a:buClr>
                <a:srgbClr val="8AD0D6"/>
              </a:buClr>
              <a:buSzPct val="80000"/>
              <a:buFont typeface="Wingdings 3" panose="05040102010807070707" pitchFamily="18" charset="2"/>
              <a:buChar char=""/>
              <a:tabLst>
                <a:tab pos="1238250" algn="l"/>
              </a:tabLst>
              <a:defRPr sz="1400">
                <a:solidFill>
                  <a:schemeClr val="tx1"/>
                </a:solidFill>
                <a:latin typeface="Century Gothic" panose="020B0502020202020204" pitchFamily="34" charset="0"/>
              </a:defRPr>
            </a:lvl4pPr>
            <a:lvl5pPr marL="2057400" indent="-228600">
              <a:spcBef>
                <a:spcPts val="1000"/>
              </a:spcBef>
              <a:buClr>
                <a:srgbClr val="8AD0D6"/>
              </a:buClr>
              <a:buSzPct val="80000"/>
              <a:buFont typeface="Wingdings 3" panose="05040102010807070707" pitchFamily="18" charset="2"/>
              <a:buChar char=""/>
              <a:tabLst>
                <a:tab pos="1238250" algn="l"/>
              </a:tabLst>
              <a:defRPr sz="1400">
                <a:solidFill>
                  <a:schemeClr val="tx1"/>
                </a:solidFill>
                <a:latin typeface="Century Gothic" panose="020B0502020202020204" pitchFamily="34" charset="0"/>
              </a:defRPr>
            </a:lvl5pPr>
            <a:lvl6pPr marL="2514600" indent="-228600" eaLnBrk="0" fontAlgn="base" hangingPunct="0">
              <a:spcBef>
                <a:spcPts val="1000"/>
              </a:spcBef>
              <a:spcAft>
                <a:spcPct val="0"/>
              </a:spcAft>
              <a:buClr>
                <a:srgbClr val="8AD0D6"/>
              </a:buClr>
              <a:buSzPct val="80000"/>
              <a:buFont typeface="Wingdings 3" panose="05040102010807070707" pitchFamily="18" charset="2"/>
              <a:buChar char=""/>
              <a:tabLst>
                <a:tab pos="1238250" algn="l"/>
              </a:tabLst>
              <a:defRPr sz="1400">
                <a:solidFill>
                  <a:schemeClr val="tx1"/>
                </a:solidFill>
                <a:latin typeface="Century Gothic" panose="020B0502020202020204" pitchFamily="34" charset="0"/>
              </a:defRPr>
            </a:lvl6pPr>
            <a:lvl7pPr marL="2971800" indent="-228600" eaLnBrk="0" fontAlgn="base" hangingPunct="0">
              <a:spcBef>
                <a:spcPts val="1000"/>
              </a:spcBef>
              <a:spcAft>
                <a:spcPct val="0"/>
              </a:spcAft>
              <a:buClr>
                <a:srgbClr val="8AD0D6"/>
              </a:buClr>
              <a:buSzPct val="80000"/>
              <a:buFont typeface="Wingdings 3" panose="05040102010807070707" pitchFamily="18" charset="2"/>
              <a:buChar char=""/>
              <a:tabLst>
                <a:tab pos="1238250" algn="l"/>
              </a:tabLst>
              <a:defRPr sz="1400">
                <a:solidFill>
                  <a:schemeClr val="tx1"/>
                </a:solidFill>
                <a:latin typeface="Century Gothic" panose="020B0502020202020204" pitchFamily="34" charset="0"/>
              </a:defRPr>
            </a:lvl7pPr>
            <a:lvl8pPr marL="3429000" indent="-228600" eaLnBrk="0" fontAlgn="base" hangingPunct="0">
              <a:spcBef>
                <a:spcPts val="1000"/>
              </a:spcBef>
              <a:spcAft>
                <a:spcPct val="0"/>
              </a:spcAft>
              <a:buClr>
                <a:srgbClr val="8AD0D6"/>
              </a:buClr>
              <a:buSzPct val="80000"/>
              <a:buFont typeface="Wingdings 3" panose="05040102010807070707" pitchFamily="18" charset="2"/>
              <a:buChar char=""/>
              <a:tabLst>
                <a:tab pos="1238250" algn="l"/>
              </a:tabLst>
              <a:defRPr sz="1400">
                <a:solidFill>
                  <a:schemeClr val="tx1"/>
                </a:solidFill>
                <a:latin typeface="Century Gothic" panose="020B0502020202020204" pitchFamily="34" charset="0"/>
              </a:defRPr>
            </a:lvl8pPr>
            <a:lvl9pPr marL="3886200" indent="-228600" eaLnBrk="0" fontAlgn="base" hangingPunct="0">
              <a:spcBef>
                <a:spcPts val="1000"/>
              </a:spcBef>
              <a:spcAft>
                <a:spcPct val="0"/>
              </a:spcAft>
              <a:buClr>
                <a:srgbClr val="8AD0D6"/>
              </a:buClr>
              <a:buSzPct val="80000"/>
              <a:buFont typeface="Wingdings 3" panose="05040102010807070707" pitchFamily="18" charset="2"/>
              <a:buChar char=""/>
              <a:tabLst>
                <a:tab pos="1238250" algn="l"/>
              </a:tabLst>
              <a:defRPr sz="1400">
                <a:solidFill>
                  <a:schemeClr val="tx1"/>
                </a:solidFill>
                <a:latin typeface="Century Gothic" panose="020B0502020202020204" pitchFamily="34" charset="0"/>
              </a:defRPr>
            </a:lvl9pPr>
          </a:lstStyle>
          <a:p>
            <a:pPr algn="ctr" eaLnBrk="1" hangingPunct="1">
              <a:spcBef>
                <a:spcPct val="0"/>
              </a:spcBef>
              <a:buClrTx/>
              <a:buSzTx/>
              <a:buFontTx/>
              <a:buNone/>
            </a:pPr>
            <a:r>
              <a:rPr lang="ru-RU" altLang="en-US" sz="1600">
                <a:solidFill>
                  <a:srgbClr val="000000"/>
                </a:solidFill>
                <a:latin typeface="Arial" panose="020B0604020202020204" pitchFamily="34" charset="0"/>
                <a:cs typeface="Arial" panose="020B0604020202020204" pitchFamily="34" charset="0"/>
              </a:rPr>
              <a:t>Химиотерапия</a:t>
            </a:r>
            <a:endParaRPr lang="en-GB" altLang="en-US" sz="1600">
              <a:solidFill>
                <a:srgbClr val="000000"/>
              </a:solidFill>
              <a:latin typeface="Arial" panose="020B0604020202020204" pitchFamily="34" charset="0"/>
              <a:cs typeface="Arial" panose="020B0604020202020204" pitchFamily="34" charset="0"/>
            </a:endParaRPr>
          </a:p>
        </p:txBody>
      </p:sp>
      <p:sp>
        <p:nvSpPr>
          <p:cNvPr id="33813" name="TextBox 29"/>
          <p:cNvSpPr txBox="1">
            <a:spLocks noChangeArrowheads="1"/>
          </p:cNvSpPr>
          <p:nvPr/>
        </p:nvSpPr>
        <p:spPr bwMode="auto">
          <a:xfrm>
            <a:off x="501650" y="3133725"/>
            <a:ext cx="358140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1000"/>
              </a:spcBef>
              <a:buClr>
                <a:srgbClr val="8AD0D6"/>
              </a:buClr>
              <a:buSzPct val="80000"/>
              <a:buFont typeface="Wingdings 3" panose="05040102010807070707" pitchFamily="18" charset="2"/>
              <a:buChar char=""/>
              <a:tabLst>
                <a:tab pos="1238250" algn="l"/>
              </a:tabLst>
              <a:defRPr sz="2000">
                <a:solidFill>
                  <a:schemeClr val="tx1"/>
                </a:solidFill>
                <a:latin typeface="Century Gothic" panose="020B0502020202020204" pitchFamily="34" charset="0"/>
              </a:defRPr>
            </a:lvl1pPr>
            <a:lvl2pPr marL="742950" indent="-285750">
              <a:spcBef>
                <a:spcPts val="1000"/>
              </a:spcBef>
              <a:buClr>
                <a:srgbClr val="8AD0D6"/>
              </a:buClr>
              <a:buSzPct val="80000"/>
              <a:buFont typeface="Wingdings 3" panose="05040102010807070707" pitchFamily="18" charset="2"/>
              <a:buChar char=""/>
              <a:tabLst>
                <a:tab pos="1238250" algn="l"/>
              </a:tabLst>
              <a:defRPr>
                <a:solidFill>
                  <a:schemeClr val="tx1"/>
                </a:solidFill>
                <a:latin typeface="Century Gothic" panose="020B0502020202020204" pitchFamily="34" charset="0"/>
              </a:defRPr>
            </a:lvl2pPr>
            <a:lvl3pPr marL="1143000" indent="-228600">
              <a:spcBef>
                <a:spcPts val="1000"/>
              </a:spcBef>
              <a:buClr>
                <a:srgbClr val="8AD0D6"/>
              </a:buClr>
              <a:buSzPct val="80000"/>
              <a:buFont typeface="Wingdings 3" panose="05040102010807070707" pitchFamily="18" charset="2"/>
              <a:buChar char=""/>
              <a:tabLst>
                <a:tab pos="1238250" algn="l"/>
              </a:tabLst>
              <a:defRPr sz="1600">
                <a:solidFill>
                  <a:schemeClr val="tx1"/>
                </a:solidFill>
                <a:latin typeface="Century Gothic" panose="020B0502020202020204" pitchFamily="34" charset="0"/>
              </a:defRPr>
            </a:lvl3pPr>
            <a:lvl4pPr marL="1600200" indent="-228600">
              <a:spcBef>
                <a:spcPts val="1000"/>
              </a:spcBef>
              <a:buClr>
                <a:srgbClr val="8AD0D6"/>
              </a:buClr>
              <a:buSzPct val="80000"/>
              <a:buFont typeface="Wingdings 3" panose="05040102010807070707" pitchFamily="18" charset="2"/>
              <a:buChar char=""/>
              <a:tabLst>
                <a:tab pos="1238250" algn="l"/>
              </a:tabLst>
              <a:defRPr sz="1400">
                <a:solidFill>
                  <a:schemeClr val="tx1"/>
                </a:solidFill>
                <a:latin typeface="Century Gothic" panose="020B0502020202020204" pitchFamily="34" charset="0"/>
              </a:defRPr>
            </a:lvl4pPr>
            <a:lvl5pPr marL="2057400" indent="-228600">
              <a:spcBef>
                <a:spcPts val="1000"/>
              </a:spcBef>
              <a:buClr>
                <a:srgbClr val="8AD0D6"/>
              </a:buClr>
              <a:buSzPct val="80000"/>
              <a:buFont typeface="Wingdings 3" panose="05040102010807070707" pitchFamily="18" charset="2"/>
              <a:buChar char=""/>
              <a:tabLst>
                <a:tab pos="1238250" algn="l"/>
              </a:tabLst>
              <a:defRPr sz="1400">
                <a:solidFill>
                  <a:schemeClr val="tx1"/>
                </a:solidFill>
                <a:latin typeface="Century Gothic" panose="020B0502020202020204" pitchFamily="34" charset="0"/>
              </a:defRPr>
            </a:lvl5pPr>
            <a:lvl6pPr marL="2514600" indent="-228600" eaLnBrk="0" fontAlgn="base" hangingPunct="0">
              <a:spcBef>
                <a:spcPts val="1000"/>
              </a:spcBef>
              <a:spcAft>
                <a:spcPct val="0"/>
              </a:spcAft>
              <a:buClr>
                <a:srgbClr val="8AD0D6"/>
              </a:buClr>
              <a:buSzPct val="80000"/>
              <a:buFont typeface="Wingdings 3" panose="05040102010807070707" pitchFamily="18" charset="2"/>
              <a:buChar char=""/>
              <a:tabLst>
                <a:tab pos="1238250" algn="l"/>
              </a:tabLst>
              <a:defRPr sz="1400">
                <a:solidFill>
                  <a:schemeClr val="tx1"/>
                </a:solidFill>
                <a:latin typeface="Century Gothic" panose="020B0502020202020204" pitchFamily="34" charset="0"/>
              </a:defRPr>
            </a:lvl6pPr>
            <a:lvl7pPr marL="2971800" indent="-228600" eaLnBrk="0" fontAlgn="base" hangingPunct="0">
              <a:spcBef>
                <a:spcPts val="1000"/>
              </a:spcBef>
              <a:spcAft>
                <a:spcPct val="0"/>
              </a:spcAft>
              <a:buClr>
                <a:srgbClr val="8AD0D6"/>
              </a:buClr>
              <a:buSzPct val="80000"/>
              <a:buFont typeface="Wingdings 3" panose="05040102010807070707" pitchFamily="18" charset="2"/>
              <a:buChar char=""/>
              <a:tabLst>
                <a:tab pos="1238250" algn="l"/>
              </a:tabLst>
              <a:defRPr sz="1400">
                <a:solidFill>
                  <a:schemeClr val="tx1"/>
                </a:solidFill>
                <a:latin typeface="Century Gothic" panose="020B0502020202020204" pitchFamily="34" charset="0"/>
              </a:defRPr>
            </a:lvl7pPr>
            <a:lvl8pPr marL="3429000" indent="-228600" eaLnBrk="0" fontAlgn="base" hangingPunct="0">
              <a:spcBef>
                <a:spcPts val="1000"/>
              </a:spcBef>
              <a:spcAft>
                <a:spcPct val="0"/>
              </a:spcAft>
              <a:buClr>
                <a:srgbClr val="8AD0D6"/>
              </a:buClr>
              <a:buSzPct val="80000"/>
              <a:buFont typeface="Wingdings 3" panose="05040102010807070707" pitchFamily="18" charset="2"/>
              <a:buChar char=""/>
              <a:tabLst>
                <a:tab pos="1238250" algn="l"/>
              </a:tabLst>
              <a:defRPr sz="1400">
                <a:solidFill>
                  <a:schemeClr val="tx1"/>
                </a:solidFill>
                <a:latin typeface="Century Gothic" panose="020B0502020202020204" pitchFamily="34" charset="0"/>
              </a:defRPr>
            </a:lvl8pPr>
            <a:lvl9pPr marL="3886200" indent="-228600" eaLnBrk="0" fontAlgn="base" hangingPunct="0">
              <a:spcBef>
                <a:spcPts val="1000"/>
              </a:spcBef>
              <a:spcAft>
                <a:spcPct val="0"/>
              </a:spcAft>
              <a:buClr>
                <a:srgbClr val="8AD0D6"/>
              </a:buClr>
              <a:buSzPct val="80000"/>
              <a:buFont typeface="Wingdings 3" panose="05040102010807070707" pitchFamily="18" charset="2"/>
              <a:buChar char=""/>
              <a:tabLst>
                <a:tab pos="1238250" algn="l"/>
              </a:tabLst>
              <a:defRPr sz="1400">
                <a:solidFill>
                  <a:schemeClr val="tx1"/>
                </a:solidFill>
                <a:latin typeface="Century Gothic" panose="020B0502020202020204" pitchFamily="34" charset="0"/>
              </a:defRPr>
            </a:lvl9pPr>
          </a:lstStyle>
          <a:p>
            <a:pPr algn="ctr" eaLnBrk="1" hangingPunct="1">
              <a:spcBef>
                <a:spcPct val="0"/>
              </a:spcBef>
              <a:buClrTx/>
              <a:buSzTx/>
              <a:buFontTx/>
              <a:buNone/>
            </a:pPr>
            <a:r>
              <a:rPr lang="ru-RU" altLang="en-US" sz="1600">
                <a:solidFill>
                  <a:srgbClr val="000000"/>
                </a:solidFill>
                <a:latin typeface="Arial" panose="020B0604020202020204" pitchFamily="34" charset="0"/>
                <a:cs typeface="Arial" panose="020B0604020202020204" pitchFamily="34" charset="0"/>
              </a:rPr>
              <a:t>Диагноз</a:t>
            </a:r>
            <a:endParaRPr lang="en-GB" altLang="en-US" sz="1600">
              <a:solidFill>
                <a:srgbClr val="000000"/>
              </a:solidFill>
              <a:latin typeface="Arial" panose="020B0604020202020204" pitchFamily="34" charset="0"/>
              <a:cs typeface="Arial" panose="020B0604020202020204" pitchFamily="34" charset="0"/>
            </a:endParaRPr>
          </a:p>
        </p:txBody>
      </p:sp>
      <p:sp>
        <p:nvSpPr>
          <p:cNvPr id="33814" name="TextBox 30"/>
          <p:cNvSpPr txBox="1">
            <a:spLocks noChangeArrowheads="1"/>
          </p:cNvSpPr>
          <p:nvPr/>
        </p:nvSpPr>
        <p:spPr bwMode="auto">
          <a:xfrm>
            <a:off x="2863850" y="2471738"/>
            <a:ext cx="3581400"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1000"/>
              </a:spcBef>
              <a:buClr>
                <a:srgbClr val="8AD0D6"/>
              </a:buClr>
              <a:buSzPct val="80000"/>
              <a:buFont typeface="Wingdings 3" panose="05040102010807070707" pitchFamily="18" charset="2"/>
              <a:buChar char=""/>
              <a:tabLst>
                <a:tab pos="1238250" algn="l"/>
              </a:tabLst>
              <a:defRPr sz="2000">
                <a:solidFill>
                  <a:schemeClr val="tx1"/>
                </a:solidFill>
                <a:latin typeface="Century Gothic" panose="020B0502020202020204" pitchFamily="34" charset="0"/>
              </a:defRPr>
            </a:lvl1pPr>
            <a:lvl2pPr marL="742950" indent="-285750">
              <a:spcBef>
                <a:spcPts val="1000"/>
              </a:spcBef>
              <a:buClr>
                <a:srgbClr val="8AD0D6"/>
              </a:buClr>
              <a:buSzPct val="80000"/>
              <a:buFont typeface="Wingdings 3" panose="05040102010807070707" pitchFamily="18" charset="2"/>
              <a:buChar char=""/>
              <a:tabLst>
                <a:tab pos="1238250" algn="l"/>
              </a:tabLst>
              <a:defRPr>
                <a:solidFill>
                  <a:schemeClr val="tx1"/>
                </a:solidFill>
                <a:latin typeface="Century Gothic" panose="020B0502020202020204" pitchFamily="34" charset="0"/>
              </a:defRPr>
            </a:lvl2pPr>
            <a:lvl3pPr marL="1143000" indent="-228600">
              <a:spcBef>
                <a:spcPts val="1000"/>
              </a:spcBef>
              <a:buClr>
                <a:srgbClr val="8AD0D6"/>
              </a:buClr>
              <a:buSzPct val="80000"/>
              <a:buFont typeface="Wingdings 3" panose="05040102010807070707" pitchFamily="18" charset="2"/>
              <a:buChar char=""/>
              <a:tabLst>
                <a:tab pos="1238250" algn="l"/>
              </a:tabLst>
              <a:defRPr sz="1600">
                <a:solidFill>
                  <a:schemeClr val="tx1"/>
                </a:solidFill>
                <a:latin typeface="Century Gothic" panose="020B0502020202020204" pitchFamily="34" charset="0"/>
              </a:defRPr>
            </a:lvl3pPr>
            <a:lvl4pPr marL="1600200" indent="-228600">
              <a:spcBef>
                <a:spcPts val="1000"/>
              </a:spcBef>
              <a:buClr>
                <a:srgbClr val="8AD0D6"/>
              </a:buClr>
              <a:buSzPct val="80000"/>
              <a:buFont typeface="Wingdings 3" panose="05040102010807070707" pitchFamily="18" charset="2"/>
              <a:buChar char=""/>
              <a:tabLst>
                <a:tab pos="1238250" algn="l"/>
              </a:tabLst>
              <a:defRPr sz="1400">
                <a:solidFill>
                  <a:schemeClr val="tx1"/>
                </a:solidFill>
                <a:latin typeface="Century Gothic" panose="020B0502020202020204" pitchFamily="34" charset="0"/>
              </a:defRPr>
            </a:lvl4pPr>
            <a:lvl5pPr marL="2057400" indent="-228600">
              <a:spcBef>
                <a:spcPts val="1000"/>
              </a:spcBef>
              <a:buClr>
                <a:srgbClr val="8AD0D6"/>
              </a:buClr>
              <a:buSzPct val="80000"/>
              <a:buFont typeface="Wingdings 3" panose="05040102010807070707" pitchFamily="18" charset="2"/>
              <a:buChar char=""/>
              <a:tabLst>
                <a:tab pos="1238250" algn="l"/>
              </a:tabLst>
              <a:defRPr sz="1400">
                <a:solidFill>
                  <a:schemeClr val="tx1"/>
                </a:solidFill>
                <a:latin typeface="Century Gothic" panose="020B0502020202020204" pitchFamily="34" charset="0"/>
              </a:defRPr>
            </a:lvl5pPr>
            <a:lvl6pPr marL="2514600" indent="-228600" eaLnBrk="0" fontAlgn="base" hangingPunct="0">
              <a:spcBef>
                <a:spcPts val="1000"/>
              </a:spcBef>
              <a:spcAft>
                <a:spcPct val="0"/>
              </a:spcAft>
              <a:buClr>
                <a:srgbClr val="8AD0D6"/>
              </a:buClr>
              <a:buSzPct val="80000"/>
              <a:buFont typeface="Wingdings 3" panose="05040102010807070707" pitchFamily="18" charset="2"/>
              <a:buChar char=""/>
              <a:tabLst>
                <a:tab pos="1238250" algn="l"/>
              </a:tabLst>
              <a:defRPr sz="1400">
                <a:solidFill>
                  <a:schemeClr val="tx1"/>
                </a:solidFill>
                <a:latin typeface="Century Gothic" panose="020B0502020202020204" pitchFamily="34" charset="0"/>
              </a:defRPr>
            </a:lvl6pPr>
            <a:lvl7pPr marL="2971800" indent="-228600" eaLnBrk="0" fontAlgn="base" hangingPunct="0">
              <a:spcBef>
                <a:spcPts val="1000"/>
              </a:spcBef>
              <a:spcAft>
                <a:spcPct val="0"/>
              </a:spcAft>
              <a:buClr>
                <a:srgbClr val="8AD0D6"/>
              </a:buClr>
              <a:buSzPct val="80000"/>
              <a:buFont typeface="Wingdings 3" panose="05040102010807070707" pitchFamily="18" charset="2"/>
              <a:buChar char=""/>
              <a:tabLst>
                <a:tab pos="1238250" algn="l"/>
              </a:tabLst>
              <a:defRPr sz="1400">
                <a:solidFill>
                  <a:schemeClr val="tx1"/>
                </a:solidFill>
                <a:latin typeface="Century Gothic" panose="020B0502020202020204" pitchFamily="34" charset="0"/>
              </a:defRPr>
            </a:lvl7pPr>
            <a:lvl8pPr marL="3429000" indent="-228600" eaLnBrk="0" fontAlgn="base" hangingPunct="0">
              <a:spcBef>
                <a:spcPts val="1000"/>
              </a:spcBef>
              <a:spcAft>
                <a:spcPct val="0"/>
              </a:spcAft>
              <a:buClr>
                <a:srgbClr val="8AD0D6"/>
              </a:buClr>
              <a:buSzPct val="80000"/>
              <a:buFont typeface="Wingdings 3" panose="05040102010807070707" pitchFamily="18" charset="2"/>
              <a:buChar char=""/>
              <a:tabLst>
                <a:tab pos="1238250" algn="l"/>
              </a:tabLst>
              <a:defRPr sz="1400">
                <a:solidFill>
                  <a:schemeClr val="tx1"/>
                </a:solidFill>
                <a:latin typeface="Century Gothic" panose="020B0502020202020204" pitchFamily="34" charset="0"/>
              </a:defRPr>
            </a:lvl8pPr>
            <a:lvl9pPr marL="3886200" indent="-228600" eaLnBrk="0" fontAlgn="base" hangingPunct="0">
              <a:spcBef>
                <a:spcPts val="1000"/>
              </a:spcBef>
              <a:spcAft>
                <a:spcPct val="0"/>
              </a:spcAft>
              <a:buClr>
                <a:srgbClr val="8AD0D6"/>
              </a:buClr>
              <a:buSzPct val="80000"/>
              <a:buFont typeface="Wingdings 3" panose="05040102010807070707" pitchFamily="18" charset="2"/>
              <a:buChar char=""/>
              <a:tabLst>
                <a:tab pos="1238250" algn="l"/>
              </a:tabLst>
              <a:defRPr sz="1400">
                <a:solidFill>
                  <a:schemeClr val="tx1"/>
                </a:solidFill>
                <a:latin typeface="Century Gothic" panose="020B0502020202020204" pitchFamily="34" charset="0"/>
              </a:defRPr>
            </a:lvl9pPr>
          </a:lstStyle>
          <a:p>
            <a:pPr algn="ctr" eaLnBrk="1" hangingPunct="1">
              <a:spcBef>
                <a:spcPct val="0"/>
              </a:spcBef>
              <a:buClrTx/>
              <a:buSzTx/>
              <a:buFontTx/>
              <a:buNone/>
            </a:pPr>
            <a:r>
              <a:rPr lang="ru-RU" altLang="en-US" sz="1600">
                <a:solidFill>
                  <a:srgbClr val="000000"/>
                </a:solidFill>
                <a:latin typeface="Arial" panose="020B0604020202020204" pitchFamily="34" charset="0"/>
                <a:cs typeface="Arial" panose="020B0604020202020204" pitchFamily="34" charset="0"/>
              </a:rPr>
              <a:t>Метастазы</a:t>
            </a:r>
            <a:endParaRPr lang="en-GB" altLang="en-US" sz="1600">
              <a:solidFill>
                <a:srgbClr val="000000"/>
              </a:solidFill>
              <a:latin typeface="Arial" panose="020B0604020202020204" pitchFamily="34" charset="0"/>
              <a:cs typeface="Arial" panose="020B0604020202020204" pitchFamily="34" charset="0"/>
            </a:endParaRPr>
          </a:p>
        </p:txBody>
      </p:sp>
      <p:sp>
        <p:nvSpPr>
          <p:cNvPr id="33815" name="TextBox 31"/>
          <p:cNvSpPr txBox="1">
            <a:spLocks noChangeArrowheads="1"/>
          </p:cNvSpPr>
          <p:nvPr/>
        </p:nvSpPr>
        <p:spPr bwMode="auto">
          <a:xfrm>
            <a:off x="4921250" y="2014538"/>
            <a:ext cx="3581400"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1000"/>
              </a:spcBef>
              <a:buClr>
                <a:srgbClr val="8AD0D6"/>
              </a:buClr>
              <a:buSzPct val="80000"/>
              <a:buFont typeface="Wingdings 3" panose="05040102010807070707" pitchFamily="18" charset="2"/>
              <a:buChar char=""/>
              <a:tabLst>
                <a:tab pos="1238250" algn="l"/>
              </a:tabLst>
              <a:defRPr sz="2000">
                <a:solidFill>
                  <a:schemeClr val="tx1"/>
                </a:solidFill>
                <a:latin typeface="Century Gothic" panose="020B0502020202020204" pitchFamily="34" charset="0"/>
              </a:defRPr>
            </a:lvl1pPr>
            <a:lvl2pPr marL="742950" indent="-285750">
              <a:spcBef>
                <a:spcPts val="1000"/>
              </a:spcBef>
              <a:buClr>
                <a:srgbClr val="8AD0D6"/>
              </a:buClr>
              <a:buSzPct val="80000"/>
              <a:buFont typeface="Wingdings 3" panose="05040102010807070707" pitchFamily="18" charset="2"/>
              <a:buChar char=""/>
              <a:tabLst>
                <a:tab pos="1238250" algn="l"/>
              </a:tabLst>
              <a:defRPr>
                <a:solidFill>
                  <a:schemeClr val="tx1"/>
                </a:solidFill>
                <a:latin typeface="Century Gothic" panose="020B0502020202020204" pitchFamily="34" charset="0"/>
              </a:defRPr>
            </a:lvl2pPr>
            <a:lvl3pPr marL="1143000" indent="-228600">
              <a:spcBef>
                <a:spcPts val="1000"/>
              </a:spcBef>
              <a:buClr>
                <a:srgbClr val="8AD0D6"/>
              </a:buClr>
              <a:buSzPct val="80000"/>
              <a:buFont typeface="Wingdings 3" panose="05040102010807070707" pitchFamily="18" charset="2"/>
              <a:buChar char=""/>
              <a:tabLst>
                <a:tab pos="1238250" algn="l"/>
              </a:tabLst>
              <a:defRPr sz="1600">
                <a:solidFill>
                  <a:schemeClr val="tx1"/>
                </a:solidFill>
                <a:latin typeface="Century Gothic" panose="020B0502020202020204" pitchFamily="34" charset="0"/>
              </a:defRPr>
            </a:lvl3pPr>
            <a:lvl4pPr marL="1600200" indent="-228600">
              <a:spcBef>
                <a:spcPts val="1000"/>
              </a:spcBef>
              <a:buClr>
                <a:srgbClr val="8AD0D6"/>
              </a:buClr>
              <a:buSzPct val="80000"/>
              <a:buFont typeface="Wingdings 3" panose="05040102010807070707" pitchFamily="18" charset="2"/>
              <a:buChar char=""/>
              <a:tabLst>
                <a:tab pos="1238250" algn="l"/>
              </a:tabLst>
              <a:defRPr sz="1400">
                <a:solidFill>
                  <a:schemeClr val="tx1"/>
                </a:solidFill>
                <a:latin typeface="Century Gothic" panose="020B0502020202020204" pitchFamily="34" charset="0"/>
              </a:defRPr>
            </a:lvl4pPr>
            <a:lvl5pPr marL="2057400" indent="-228600">
              <a:spcBef>
                <a:spcPts val="1000"/>
              </a:spcBef>
              <a:buClr>
                <a:srgbClr val="8AD0D6"/>
              </a:buClr>
              <a:buSzPct val="80000"/>
              <a:buFont typeface="Wingdings 3" panose="05040102010807070707" pitchFamily="18" charset="2"/>
              <a:buChar char=""/>
              <a:tabLst>
                <a:tab pos="1238250" algn="l"/>
              </a:tabLst>
              <a:defRPr sz="1400">
                <a:solidFill>
                  <a:schemeClr val="tx1"/>
                </a:solidFill>
                <a:latin typeface="Century Gothic" panose="020B0502020202020204" pitchFamily="34" charset="0"/>
              </a:defRPr>
            </a:lvl5pPr>
            <a:lvl6pPr marL="2514600" indent="-228600" eaLnBrk="0" fontAlgn="base" hangingPunct="0">
              <a:spcBef>
                <a:spcPts val="1000"/>
              </a:spcBef>
              <a:spcAft>
                <a:spcPct val="0"/>
              </a:spcAft>
              <a:buClr>
                <a:srgbClr val="8AD0D6"/>
              </a:buClr>
              <a:buSzPct val="80000"/>
              <a:buFont typeface="Wingdings 3" panose="05040102010807070707" pitchFamily="18" charset="2"/>
              <a:buChar char=""/>
              <a:tabLst>
                <a:tab pos="1238250" algn="l"/>
              </a:tabLst>
              <a:defRPr sz="1400">
                <a:solidFill>
                  <a:schemeClr val="tx1"/>
                </a:solidFill>
                <a:latin typeface="Century Gothic" panose="020B0502020202020204" pitchFamily="34" charset="0"/>
              </a:defRPr>
            </a:lvl6pPr>
            <a:lvl7pPr marL="2971800" indent="-228600" eaLnBrk="0" fontAlgn="base" hangingPunct="0">
              <a:spcBef>
                <a:spcPts val="1000"/>
              </a:spcBef>
              <a:spcAft>
                <a:spcPct val="0"/>
              </a:spcAft>
              <a:buClr>
                <a:srgbClr val="8AD0D6"/>
              </a:buClr>
              <a:buSzPct val="80000"/>
              <a:buFont typeface="Wingdings 3" panose="05040102010807070707" pitchFamily="18" charset="2"/>
              <a:buChar char=""/>
              <a:tabLst>
                <a:tab pos="1238250" algn="l"/>
              </a:tabLst>
              <a:defRPr sz="1400">
                <a:solidFill>
                  <a:schemeClr val="tx1"/>
                </a:solidFill>
                <a:latin typeface="Century Gothic" panose="020B0502020202020204" pitchFamily="34" charset="0"/>
              </a:defRPr>
            </a:lvl7pPr>
            <a:lvl8pPr marL="3429000" indent="-228600" eaLnBrk="0" fontAlgn="base" hangingPunct="0">
              <a:spcBef>
                <a:spcPts val="1000"/>
              </a:spcBef>
              <a:spcAft>
                <a:spcPct val="0"/>
              </a:spcAft>
              <a:buClr>
                <a:srgbClr val="8AD0D6"/>
              </a:buClr>
              <a:buSzPct val="80000"/>
              <a:buFont typeface="Wingdings 3" panose="05040102010807070707" pitchFamily="18" charset="2"/>
              <a:buChar char=""/>
              <a:tabLst>
                <a:tab pos="1238250" algn="l"/>
              </a:tabLst>
              <a:defRPr sz="1400">
                <a:solidFill>
                  <a:schemeClr val="tx1"/>
                </a:solidFill>
                <a:latin typeface="Century Gothic" panose="020B0502020202020204" pitchFamily="34" charset="0"/>
              </a:defRPr>
            </a:lvl8pPr>
            <a:lvl9pPr marL="3886200" indent="-228600" eaLnBrk="0" fontAlgn="base" hangingPunct="0">
              <a:spcBef>
                <a:spcPts val="1000"/>
              </a:spcBef>
              <a:spcAft>
                <a:spcPct val="0"/>
              </a:spcAft>
              <a:buClr>
                <a:srgbClr val="8AD0D6"/>
              </a:buClr>
              <a:buSzPct val="80000"/>
              <a:buFont typeface="Wingdings 3" panose="05040102010807070707" pitchFamily="18" charset="2"/>
              <a:buChar char=""/>
              <a:tabLst>
                <a:tab pos="1238250" algn="l"/>
              </a:tabLst>
              <a:defRPr sz="1400">
                <a:solidFill>
                  <a:schemeClr val="tx1"/>
                </a:solidFill>
                <a:latin typeface="Century Gothic" panose="020B0502020202020204" pitchFamily="34" charset="0"/>
              </a:defRPr>
            </a:lvl9pPr>
          </a:lstStyle>
          <a:p>
            <a:pPr algn="ctr" eaLnBrk="1" hangingPunct="1">
              <a:spcBef>
                <a:spcPct val="0"/>
              </a:spcBef>
              <a:buClrTx/>
              <a:buSzTx/>
              <a:buFontTx/>
              <a:buNone/>
            </a:pPr>
            <a:r>
              <a:rPr lang="ru-RU" altLang="en-US" sz="1600">
                <a:solidFill>
                  <a:srgbClr val="000000"/>
                </a:solidFill>
                <a:latin typeface="Arial" panose="020B0604020202020204" pitchFamily="34" charset="0"/>
                <a:cs typeface="Arial" panose="020B0604020202020204" pitchFamily="34" charset="0"/>
              </a:rPr>
              <a:t>Смерть</a:t>
            </a:r>
            <a:endParaRPr lang="en-GB" altLang="en-US" sz="1600">
              <a:solidFill>
                <a:srgbClr val="000000"/>
              </a:solidFill>
              <a:latin typeface="Arial" panose="020B0604020202020204" pitchFamily="34" charset="0"/>
              <a:cs typeface="Arial" panose="020B0604020202020204" pitchFamily="34" charset="0"/>
            </a:endParaRPr>
          </a:p>
        </p:txBody>
      </p:sp>
      <p:sp>
        <p:nvSpPr>
          <p:cNvPr id="33816" name="TextBox 32"/>
          <p:cNvSpPr txBox="1">
            <a:spLocks noChangeArrowheads="1"/>
          </p:cNvSpPr>
          <p:nvPr/>
        </p:nvSpPr>
        <p:spPr bwMode="auto">
          <a:xfrm>
            <a:off x="958850" y="1905000"/>
            <a:ext cx="358140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1000"/>
              </a:spcBef>
              <a:buClr>
                <a:srgbClr val="8AD0D6"/>
              </a:buClr>
              <a:buSzPct val="80000"/>
              <a:buFont typeface="Wingdings 3" panose="05040102010807070707" pitchFamily="18" charset="2"/>
              <a:buChar char=""/>
              <a:tabLst>
                <a:tab pos="1238250" algn="l"/>
              </a:tabLst>
              <a:defRPr sz="2000">
                <a:solidFill>
                  <a:schemeClr val="tx1"/>
                </a:solidFill>
                <a:latin typeface="Century Gothic" panose="020B0502020202020204" pitchFamily="34" charset="0"/>
              </a:defRPr>
            </a:lvl1pPr>
            <a:lvl2pPr marL="742950" indent="-285750">
              <a:spcBef>
                <a:spcPts val="1000"/>
              </a:spcBef>
              <a:buClr>
                <a:srgbClr val="8AD0D6"/>
              </a:buClr>
              <a:buSzPct val="80000"/>
              <a:buFont typeface="Wingdings 3" panose="05040102010807070707" pitchFamily="18" charset="2"/>
              <a:buChar char=""/>
              <a:tabLst>
                <a:tab pos="1238250" algn="l"/>
              </a:tabLst>
              <a:defRPr>
                <a:solidFill>
                  <a:schemeClr val="tx1"/>
                </a:solidFill>
                <a:latin typeface="Century Gothic" panose="020B0502020202020204" pitchFamily="34" charset="0"/>
              </a:defRPr>
            </a:lvl2pPr>
            <a:lvl3pPr marL="1143000" indent="-228600">
              <a:spcBef>
                <a:spcPts val="1000"/>
              </a:spcBef>
              <a:buClr>
                <a:srgbClr val="8AD0D6"/>
              </a:buClr>
              <a:buSzPct val="80000"/>
              <a:buFont typeface="Wingdings 3" panose="05040102010807070707" pitchFamily="18" charset="2"/>
              <a:buChar char=""/>
              <a:tabLst>
                <a:tab pos="1238250" algn="l"/>
              </a:tabLst>
              <a:defRPr sz="1600">
                <a:solidFill>
                  <a:schemeClr val="tx1"/>
                </a:solidFill>
                <a:latin typeface="Century Gothic" panose="020B0502020202020204" pitchFamily="34" charset="0"/>
              </a:defRPr>
            </a:lvl3pPr>
            <a:lvl4pPr marL="1600200" indent="-228600">
              <a:spcBef>
                <a:spcPts val="1000"/>
              </a:spcBef>
              <a:buClr>
                <a:srgbClr val="8AD0D6"/>
              </a:buClr>
              <a:buSzPct val="80000"/>
              <a:buFont typeface="Wingdings 3" panose="05040102010807070707" pitchFamily="18" charset="2"/>
              <a:buChar char=""/>
              <a:tabLst>
                <a:tab pos="1238250" algn="l"/>
              </a:tabLst>
              <a:defRPr sz="1400">
                <a:solidFill>
                  <a:schemeClr val="tx1"/>
                </a:solidFill>
                <a:latin typeface="Century Gothic" panose="020B0502020202020204" pitchFamily="34" charset="0"/>
              </a:defRPr>
            </a:lvl4pPr>
            <a:lvl5pPr marL="2057400" indent="-228600">
              <a:spcBef>
                <a:spcPts val="1000"/>
              </a:spcBef>
              <a:buClr>
                <a:srgbClr val="8AD0D6"/>
              </a:buClr>
              <a:buSzPct val="80000"/>
              <a:buFont typeface="Wingdings 3" panose="05040102010807070707" pitchFamily="18" charset="2"/>
              <a:buChar char=""/>
              <a:tabLst>
                <a:tab pos="1238250" algn="l"/>
              </a:tabLst>
              <a:defRPr sz="1400">
                <a:solidFill>
                  <a:schemeClr val="tx1"/>
                </a:solidFill>
                <a:latin typeface="Century Gothic" panose="020B0502020202020204" pitchFamily="34" charset="0"/>
              </a:defRPr>
            </a:lvl5pPr>
            <a:lvl6pPr marL="2514600" indent="-228600" eaLnBrk="0" fontAlgn="base" hangingPunct="0">
              <a:spcBef>
                <a:spcPts val="1000"/>
              </a:spcBef>
              <a:spcAft>
                <a:spcPct val="0"/>
              </a:spcAft>
              <a:buClr>
                <a:srgbClr val="8AD0D6"/>
              </a:buClr>
              <a:buSzPct val="80000"/>
              <a:buFont typeface="Wingdings 3" panose="05040102010807070707" pitchFamily="18" charset="2"/>
              <a:buChar char=""/>
              <a:tabLst>
                <a:tab pos="1238250" algn="l"/>
              </a:tabLst>
              <a:defRPr sz="1400">
                <a:solidFill>
                  <a:schemeClr val="tx1"/>
                </a:solidFill>
                <a:latin typeface="Century Gothic" panose="020B0502020202020204" pitchFamily="34" charset="0"/>
              </a:defRPr>
            </a:lvl6pPr>
            <a:lvl7pPr marL="2971800" indent="-228600" eaLnBrk="0" fontAlgn="base" hangingPunct="0">
              <a:spcBef>
                <a:spcPts val="1000"/>
              </a:spcBef>
              <a:spcAft>
                <a:spcPct val="0"/>
              </a:spcAft>
              <a:buClr>
                <a:srgbClr val="8AD0D6"/>
              </a:buClr>
              <a:buSzPct val="80000"/>
              <a:buFont typeface="Wingdings 3" panose="05040102010807070707" pitchFamily="18" charset="2"/>
              <a:buChar char=""/>
              <a:tabLst>
                <a:tab pos="1238250" algn="l"/>
              </a:tabLst>
              <a:defRPr sz="1400">
                <a:solidFill>
                  <a:schemeClr val="tx1"/>
                </a:solidFill>
                <a:latin typeface="Century Gothic" panose="020B0502020202020204" pitchFamily="34" charset="0"/>
              </a:defRPr>
            </a:lvl7pPr>
            <a:lvl8pPr marL="3429000" indent="-228600" eaLnBrk="0" fontAlgn="base" hangingPunct="0">
              <a:spcBef>
                <a:spcPts val="1000"/>
              </a:spcBef>
              <a:spcAft>
                <a:spcPct val="0"/>
              </a:spcAft>
              <a:buClr>
                <a:srgbClr val="8AD0D6"/>
              </a:buClr>
              <a:buSzPct val="80000"/>
              <a:buFont typeface="Wingdings 3" panose="05040102010807070707" pitchFamily="18" charset="2"/>
              <a:buChar char=""/>
              <a:tabLst>
                <a:tab pos="1238250" algn="l"/>
              </a:tabLst>
              <a:defRPr sz="1400">
                <a:solidFill>
                  <a:schemeClr val="tx1"/>
                </a:solidFill>
                <a:latin typeface="Century Gothic" panose="020B0502020202020204" pitchFamily="34" charset="0"/>
              </a:defRPr>
            </a:lvl8pPr>
            <a:lvl9pPr marL="3886200" indent="-228600" eaLnBrk="0" fontAlgn="base" hangingPunct="0">
              <a:spcBef>
                <a:spcPts val="1000"/>
              </a:spcBef>
              <a:spcAft>
                <a:spcPct val="0"/>
              </a:spcAft>
              <a:buClr>
                <a:srgbClr val="8AD0D6"/>
              </a:buClr>
              <a:buSzPct val="80000"/>
              <a:buFont typeface="Wingdings 3" panose="05040102010807070707" pitchFamily="18" charset="2"/>
              <a:buChar char=""/>
              <a:tabLst>
                <a:tab pos="1238250" algn="l"/>
              </a:tabLst>
              <a:defRPr sz="1400">
                <a:solidFill>
                  <a:schemeClr val="tx1"/>
                </a:solidFill>
                <a:latin typeface="Century Gothic" panose="020B0502020202020204" pitchFamily="34" charset="0"/>
              </a:defRPr>
            </a:lvl9pPr>
          </a:lstStyle>
          <a:p>
            <a:pPr algn="ctr" eaLnBrk="1" hangingPunct="1">
              <a:spcBef>
                <a:spcPct val="0"/>
              </a:spcBef>
              <a:buClrTx/>
              <a:buSzTx/>
              <a:buFontTx/>
              <a:buNone/>
            </a:pPr>
            <a:r>
              <a:rPr lang="ru-RU" altLang="en-US" sz="1600">
                <a:solidFill>
                  <a:srgbClr val="000000"/>
                </a:solidFill>
                <a:latin typeface="Arial" panose="020B0604020202020204" pitchFamily="34" charset="0"/>
                <a:cs typeface="Arial" panose="020B0604020202020204" pitchFamily="34" charset="0"/>
              </a:rPr>
              <a:t>Госпитализация</a:t>
            </a:r>
            <a:endParaRPr lang="en-GB" altLang="en-US" sz="1600">
              <a:solidFill>
                <a:srgbClr val="000000"/>
              </a:solidFill>
              <a:latin typeface="Arial" panose="020B0604020202020204" pitchFamily="34" charset="0"/>
              <a:cs typeface="Arial" panose="020B0604020202020204" pitchFamily="34" charset="0"/>
            </a:endParaRPr>
          </a:p>
        </p:txBody>
      </p:sp>
      <p:sp>
        <p:nvSpPr>
          <p:cNvPr id="33817" name="TextBox 33"/>
          <p:cNvSpPr txBox="1">
            <a:spLocks noChangeArrowheads="1"/>
          </p:cNvSpPr>
          <p:nvPr/>
        </p:nvSpPr>
        <p:spPr bwMode="auto">
          <a:xfrm>
            <a:off x="4921250" y="5192713"/>
            <a:ext cx="3581400"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1000"/>
              </a:spcBef>
              <a:buClr>
                <a:srgbClr val="8AD0D6"/>
              </a:buClr>
              <a:buSzPct val="80000"/>
              <a:buFont typeface="Wingdings 3" panose="05040102010807070707" pitchFamily="18" charset="2"/>
              <a:buChar char=""/>
              <a:tabLst>
                <a:tab pos="1238250" algn="l"/>
              </a:tabLst>
              <a:defRPr sz="2000">
                <a:solidFill>
                  <a:schemeClr val="tx1"/>
                </a:solidFill>
                <a:latin typeface="Century Gothic" panose="020B0502020202020204" pitchFamily="34" charset="0"/>
              </a:defRPr>
            </a:lvl1pPr>
            <a:lvl2pPr marL="742950" indent="-285750">
              <a:spcBef>
                <a:spcPts val="1000"/>
              </a:spcBef>
              <a:buClr>
                <a:srgbClr val="8AD0D6"/>
              </a:buClr>
              <a:buSzPct val="80000"/>
              <a:buFont typeface="Wingdings 3" panose="05040102010807070707" pitchFamily="18" charset="2"/>
              <a:buChar char=""/>
              <a:tabLst>
                <a:tab pos="1238250" algn="l"/>
              </a:tabLst>
              <a:defRPr>
                <a:solidFill>
                  <a:schemeClr val="tx1"/>
                </a:solidFill>
                <a:latin typeface="Century Gothic" panose="020B0502020202020204" pitchFamily="34" charset="0"/>
              </a:defRPr>
            </a:lvl2pPr>
            <a:lvl3pPr marL="1143000" indent="-228600">
              <a:spcBef>
                <a:spcPts val="1000"/>
              </a:spcBef>
              <a:buClr>
                <a:srgbClr val="8AD0D6"/>
              </a:buClr>
              <a:buSzPct val="80000"/>
              <a:buFont typeface="Wingdings 3" panose="05040102010807070707" pitchFamily="18" charset="2"/>
              <a:buChar char=""/>
              <a:tabLst>
                <a:tab pos="1238250" algn="l"/>
              </a:tabLst>
              <a:defRPr sz="1600">
                <a:solidFill>
                  <a:schemeClr val="tx1"/>
                </a:solidFill>
                <a:latin typeface="Century Gothic" panose="020B0502020202020204" pitchFamily="34" charset="0"/>
              </a:defRPr>
            </a:lvl3pPr>
            <a:lvl4pPr marL="1600200" indent="-228600">
              <a:spcBef>
                <a:spcPts val="1000"/>
              </a:spcBef>
              <a:buClr>
                <a:srgbClr val="8AD0D6"/>
              </a:buClr>
              <a:buSzPct val="80000"/>
              <a:buFont typeface="Wingdings 3" panose="05040102010807070707" pitchFamily="18" charset="2"/>
              <a:buChar char=""/>
              <a:tabLst>
                <a:tab pos="1238250" algn="l"/>
              </a:tabLst>
              <a:defRPr sz="1400">
                <a:solidFill>
                  <a:schemeClr val="tx1"/>
                </a:solidFill>
                <a:latin typeface="Century Gothic" panose="020B0502020202020204" pitchFamily="34" charset="0"/>
              </a:defRPr>
            </a:lvl4pPr>
            <a:lvl5pPr marL="2057400" indent="-228600">
              <a:spcBef>
                <a:spcPts val="1000"/>
              </a:spcBef>
              <a:buClr>
                <a:srgbClr val="8AD0D6"/>
              </a:buClr>
              <a:buSzPct val="80000"/>
              <a:buFont typeface="Wingdings 3" panose="05040102010807070707" pitchFamily="18" charset="2"/>
              <a:buChar char=""/>
              <a:tabLst>
                <a:tab pos="1238250" algn="l"/>
              </a:tabLst>
              <a:defRPr sz="1400">
                <a:solidFill>
                  <a:schemeClr val="tx1"/>
                </a:solidFill>
                <a:latin typeface="Century Gothic" panose="020B0502020202020204" pitchFamily="34" charset="0"/>
              </a:defRPr>
            </a:lvl5pPr>
            <a:lvl6pPr marL="2514600" indent="-228600" eaLnBrk="0" fontAlgn="base" hangingPunct="0">
              <a:spcBef>
                <a:spcPts val="1000"/>
              </a:spcBef>
              <a:spcAft>
                <a:spcPct val="0"/>
              </a:spcAft>
              <a:buClr>
                <a:srgbClr val="8AD0D6"/>
              </a:buClr>
              <a:buSzPct val="80000"/>
              <a:buFont typeface="Wingdings 3" panose="05040102010807070707" pitchFamily="18" charset="2"/>
              <a:buChar char=""/>
              <a:tabLst>
                <a:tab pos="1238250" algn="l"/>
              </a:tabLst>
              <a:defRPr sz="1400">
                <a:solidFill>
                  <a:schemeClr val="tx1"/>
                </a:solidFill>
                <a:latin typeface="Century Gothic" panose="020B0502020202020204" pitchFamily="34" charset="0"/>
              </a:defRPr>
            </a:lvl6pPr>
            <a:lvl7pPr marL="2971800" indent="-228600" eaLnBrk="0" fontAlgn="base" hangingPunct="0">
              <a:spcBef>
                <a:spcPts val="1000"/>
              </a:spcBef>
              <a:spcAft>
                <a:spcPct val="0"/>
              </a:spcAft>
              <a:buClr>
                <a:srgbClr val="8AD0D6"/>
              </a:buClr>
              <a:buSzPct val="80000"/>
              <a:buFont typeface="Wingdings 3" panose="05040102010807070707" pitchFamily="18" charset="2"/>
              <a:buChar char=""/>
              <a:tabLst>
                <a:tab pos="1238250" algn="l"/>
              </a:tabLst>
              <a:defRPr sz="1400">
                <a:solidFill>
                  <a:schemeClr val="tx1"/>
                </a:solidFill>
                <a:latin typeface="Century Gothic" panose="020B0502020202020204" pitchFamily="34" charset="0"/>
              </a:defRPr>
            </a:lvl7pPr>
            <a:lvl8pPr marL="3429000" indent="-228600" eaLnBrk="0" fontAlgn="base" hangingPunct="0">
              <a:spcBef>
                <a:spcPts val="1000"/>
              </a:spcBef>
              <a:spcAft>
                <a:spcPct val="0"/>
              </a:spcAft>
              <a:buClr>
                <a:srgbClr val="8AD0D6"/>
              </a:buClr>
              <a:buSzPct val="80000"/>
              <a:buFont typeface="Wingdings 3" panose="05040102010807070707" pitchFamily="18" charset="2"/>
              <a:buChar char=""/>
              <a:tabLst>
                <a:tab pos="1238250" algn="l"/>
              </a:tabLst>
              <a:defRPr sz="1400">
                <a:solidFill>
                  <a:schemeClr val="tx1"/>
                </a:solidFill>
                <a:latin typeface="Century Gothic" panose="020B0502020202020204" pitchFamily="34" charset="0"/>
              </a:defRPr>
            </a:lvl8pPr>
            <a:lvl9pPr marL="3886200" indent="-228600" eaLnBrk="0" fontAlgn="base" hangingPunct="0">
              <a:spcBef>
                <a:spcPts val="1000"/>
              </a:spcBef>
              <a:spcAft>
                <a:spcPct val="0"/>
              </a:spcAft>
              <a:buClr>
                <a:srgbClr val="8AD0D6"/>
              </a:buClr>
              <a:buSzPct val="80000"/>
              <a:buFont typeface="Wingdings 3" panose="05040102010807070707" pitchFamily="18" charset="2"/>
              <a:buChar char=""/>
              <a:tabLst>
                <a:tab pos="1238250" algn="l"/>
              </a:tabLst>
              <a:defRPr sz="1400">
                <a:solidFill>
                  <a:schemeClr val="tx1"/>
                </a:solidFill>
                <a:latin typeface="Century Gothic" panose="020B0502020202020204" pitchFamily="34" charset="0"/>
              </a:defRPr>
            </a:lvl9pPr>
          </a:lstStyle>
          <a:p>
            <a:pPr eaLnBrk="1" hangingPunct="1">
              <a:spcBef>
                <a:spcPct val="0"/>
              </a:spcBef>
              <a:buClrTx/>
              <a:buSzTx/>
              <a:buFontTx/>
              <a:buNone/>
            </a:pPr>
            <a:r>
              <a:rPr lang="ru-RU" altLang="en-US" sz="1600">
                <a:solidFill>
                  <a:srgbClr val="C00000"/>
                </a:solidFill>
                <a:latin typeface="Arial" panose="020B0604020202020204" pitchFamily="34" charset="0"/>
                <a:cs typeface="Arial" panose="020B0604020202020204" pitchFamily="34" charset="0"/>
              </a:rPr>
              <a:t>Риск ВТЭ в общей популяции</a:t>
            </a:r>
            <a:endParaRPr lang="en-GB" altLang="en-US" sz="1600">
              <a:solidFill>
                <a:srgbClr val="C00000"/>
              </a:solidFill>
              <a:latin typeface="Arial" panose="020B0604020202020204" pitchFamily="34" charset="0"/>
              <a:cs typeface="Arial" panose="020B0604020202020204" pitchFamily="34" charset="0"/>
            </a:endParaRPr>
          </a:p>
        </p:txBody>
      </p:sp>
      <p:sp>
        <p:nvSpPr>
          <p:cNvPr id="33818" name="TextBox 34"/>
          <p:cNvSpPr txBox="1">
            <a:spLocks noChangeArrowheads="1"/>
          </p:cNvSpPr>
          <p:nvPr/>
        </p:nvSpPr>
        <p:spPr bwMode="auto">
          <a:xfrm>
            <a:off x="2843213" y="5753100"/>
            <a:ext cx="35814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1000"/>
              </a:spcBef>
              <a:buClr>
                <a:srgbClr val="8AD0D6"/>
              </a:buClr>
              <a:buSzPct val="80000"/>
              <a:buFont typeface="Wingdings 3" panose="05040102010807070707" pitchFamily="18" charset="2"/>
              <a:buChar char=""/>
              <a:tabLst>
                <a:tab pos="1238250" algn="l"/>
              </a:tabLst>
              <a:defRPr sz="2000">
                <a:solidFill>
                  <a:schemeClr val="tx1"/>
                </a:solidFill>
                <a:latin typeface="Century Gothic" panose="020B0502020202020204" pitchFamily="34" charset="0"/>
              </a:defRPr>
            </a:lvl1pPr>
            <a:lvl2pPr marL="742950" indent="-285750">
              <a:spcBef>
                <a:spcPts val="1000"/>
              </a:spcBef>
              <a:buClr>
                <a:srgbClr val="8AD0D6"/>
              </a:buClr>
              <a:buSzPct val="80000"/>
              <a:buFont typeface="Wingdings 3" panose="05040102010807070707" pitchFamily="18" charset="2"/>
              <a:buChar char=""/>
              <a:tabLst>
                <a:tab pos="1238250" algn="l"/>
              </a:tabLst>
              <a:defRPr>
                <a:solidFill>
                  <a:schemeClr val="tx1"/>
                </a:solidFill>
                <a:latin typeface="Century Gothic" panose="020B0502020202020204" pitchFamily="34" charset="0"/>
              </a:defRPr>
            </a:lvl2pPr>
            <a:lvl3pPr marL="1143000" indent="-228600">
              <a:spcBef>
                <a:spcPts val="1000"/>
              </a:spcBef>
              <a:buClr>
                <a:srgbClr val="8AD0D6"/>
              </a:buClr>
              <a:buSzPct val="80000"/>
              <a:buFont typeface="Wingdings 3" panose="05040102010807070707" pitchFamily="18" charset="2"/>
              <a:buChar char=""/>
              <a:tabLst>
                <a:tab pos="1238250" algn="l"/>
              </a:tabLst>
              <a:defRPr sz="1600">
                <a:solidFill>
                  <a:schemeClr val="tx1"/>
                </a:solidFill>
                <a:latin typeface="Century Gothic" panose="020B0502020202020204" pitchFamily="34" charset="0"/>
              </a:defRPr>
            </a:lvl3pPr>
            <a:lvl4pPr marL="1600200" indent="-228600">
              <a:spcBef>
                <a:spcPts val="1000"/>
              </a:spcBef>
              <a:buClr>
                <a:srgbClr val="8AD0D6"/>
              </a:buClr>
              <a:buSzPct val="80000"/>
              <a:buFont typeface="Wingdings 3" panose="05040102010807070707" pitchFamily="18" charset="2"/>
              <a:buChar char=""/>
              <a:tabLst>
                <a:tab pos="1238250" algn="l"/>
              </a:tabLst>
              <a:defRPr sz="1400">
                <a:solidFill>
                  <a:schemeClr val="tx1"/>
                </a:solidFill>
                <a:latin typeface="Century Gothic" panose="020B0502020202020204" pitchFamily="34" charset="0"/>
              </a:defRPr>
            </a:lvl4pPr>
            <a:lvl5pPr marL="2057400" indent="-228600">
              <a:spcBef>
                <a:spcPts val="1000"/>
              </a:spcBef>
              <a:buClr>
                <a:srgbClr val="8AD0D6"/>
              </a:buClr>
              <a:buSzPct val="80000"/>
              <a:buFont typeface="Wingdings 3" panose="05040102010807070707" pitchFamily="18" charset="2"/>
              <a:buChar char=""/>
              <a:tabLst>
                <a:tab pos="1238250" algn="l"/>
              </a:tabLst>
              <a:defRPr sz="1400">
                <a:solidFill>
                  <a:schemeClr val="tx1"/>
                </a:solidFill>
                <a:latin typeface="Century Gothic" panose="020B0502020202020204" pitchFamily="34" charset="0"/>
              </a:defRPr>
            </a:lvl5pPr>
            <a:lvl6pPr marL="2514600" indent="-228600" eaLnBrk="0" fontAlgn="base" hangingPunct="0">
              <a:spcBef>
                <a:spcPts val="1000"/>
              </a:spcBef>
              <a:spcAft>
                <a:spcPct val="0"/>
              </a:spcAft>
              <a:buClr>
                <a:srgbClr val="8AD0D6"/>
              </a:buClr>
              <a:buSzPct val="80000"/>
              <a:buFont typeface="Wingdings 3" panose="05040102010807070707" pitchFamily="18" charset="2"/>
              <a:buChar char=""/>
              <a:tabLst>
                <a:tab pos="1238250" algn="l"/>
              </a:tabLst>
              <a:defRPr sz="1400">
                <a:solidFill>
                  <a:schemeClr val="tx1"/>
                </a:solidFill>
                <a:latin typeface="Century Gothic" panose="020B0502020202020204" pitchFamily="34" charset="0"/>
              </a:defRPr>
            </a:lvl6pPr>
            <a:lvl7pPr marL="2971800" indent="-228600" eaLnBrk="0" fontAlgn="base" hangingPunct="0">
              <a:spcBef>
                <a:spcPts val="1000"/>
              </a:spcBef>
              <a:spcAft>
                <a:spcPct val="0"/>
              </a:spcAft>
              <a:buClr>
                <a:srgbClr val="8AD0D6"/>
              </a:buClr>
              <a:buSzPct val="80000"/>
              <a:buFont typeface="Wingdings 3" panose="05040102010807070707" pitchFamily="18" charset="2"/>
              <a:buChar char=""/>
              <a:tabLst>
                <a:tab pos="1238250" algn="l"/>
              </a:tabLst>
              <a:defRPr sz="1400">
                <a:solidFill>
                  <a:schemeClr val="tx1"/>
                </a:solidFill>
                <a:latin typeface="Century Gothic" panose="020B0502020202020204" pitchFamily="34" charset="0"/>
              </a:defRPr>
            </a:lvl7pPr>
            <a:lvl8pPr marL="3429000" indent="-228600" eaLnBrk="0" fontAlgn="base" hangingPunct="0">
              <a:spcBef>
                <a:spcPts val="1000"/>
              </a:spcBef>
              <a:spcAft>
                <a:spcPct val="0"/>
              </a:spcAft>
              <a:buClr>
                <a:srgbClr val="8AD0D6"/>
              </a:buClr>
              <a:buSzPct val="80000"/>
              <a:buFont typeface="Wingdings 3" panose="05040102010807070707" pitchFamily="18" charset="2"/>
              <a:buChar char=""/>
              <a:tabLst>
                <a:tab pos="1238250" algn="l"/>
              </a:tabLst>
              <a:defRPr sz="1400">
                <a:solidFill>
                  <a:schemeClr val="tx1"/>
                </a:solidFill>
                <a:latin typeface="Century Gothic" panose="020B0502020202020204" pitchFamily="34" charset="0"/>
              </a:defRPr>
            </a:lvl8pPr>
            <a:lvl9pPr marL="3886200" indent="-228600" eaLnBrk="0" fontAlgn="base" hangingPunct="0">
              <a:spcBef>
                <a:spcPts val="1000"/>
              </a:spcBef>
              <a:spcAft>
                <a:spcPct val="0"/>
              </a:spcAft>
              <a:buClr>
                <a:srgbClr val="8AD0D6"/>
              </a:buClr>
              <a:buSzPct val="80000"/>
              <a:buFont typeface="Wingdings 3" panose="05040102010807070707" pitchFamily="18" charset="2"/>
              <a:buChar char=""/>
              <a:tabLst>
                <a:tab pos="1238250" algn="l"/>
              </a:tabLst>
              <a:defRPr sz="1400">
                <a:solidFill>
                  <a:schemeClr val="tx1"/>
                </a:solidFill>
                <a:latin typeface="Century Gothic" panose="020B0502020202020204" pitchFamily="34" charset="0"/>
              </a:defRPr>
            </a:lvl9pPr>
          </a:lstStyle>
          <a:p>
            <a:pPr algn="ctr" eaLnBrk="1" hangingPunct="1">
              <a:spcBef>
                <a:spcPct val="0"/>
              </a:spcBef>
              <a:buClrTx/>
              <a:buSzTx/>
              <a:buFontTx/>
              <a:buNone/>
            </a:pPr>
            <a:r>
              <a:rPr lang="ru-RU" altLang="en-US">
                <a:solidFill>
                  <a:srgbClr val="000000"/>
                </a:solidFill>
                <a:latin typeface="Arial" panose="020B0604020202020204" pitchFamily="34" charset="0"/>
                <a:cs typeface="Arial" panose="020B0604020202020204" pitchFamily="34" charset="0"/>
              </a:rPr>
              <a:t>Время</a:t>
            </a:r>
            <a:endParaRPr lang="en-GB" altLang="en-US">
              <a:solidFill>
                <a:srgbClr val="000000"/>
              </a:solidFill>
              <a:latin typeface="Arial" panose="020B0604020202020204" pitchFamily="34" charset="0"/>
              <a:cs typeface="Arial" panose="020B0604020202020204" pitchFamily="34" charset="0"/>
            </a:endParaRPr>
          </a:p>
        </p:txBody>
      </p:sp>
      <p:sp>
        <p:nvSpPr>
          <p:cNvPr id="33819" name="TextBox 35"/>
          <p:cNvSpPr txBox="1">
            <a:spLocks noChangeArrowheads="1"/>
          </p:cNvSpPr>
          <p:nvPr/>
        </p:nvSpPr>
        <p:spPr bwMode="auto">
          <a:xfrm rot="-5400000">
            <a:off x="-863600" y="3343275"/>
            <a:ext cx="35814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1000"/>
              </a:spcBef>
              <a:buClr>
                <a:srgbClr val="8AD0D6"/>
              </a:buClr>
              <a:buSzPct val="80000"/>
              <a:buFont typeface="Wingdings 3" panose="05040102010807070707" pitchFamily="18" charset="2"/>
              <a:buChar char=""/>
              <a:tabLst>
                <a:tab pos="1238250" algn="l"/>
              </a:tabLst>
              <a:defRPr sz="2000">
                <a:solidFill>
                  <a:schemeClr val="tx1"/>
                </a:solidFill>
                <a:latin typeface="Century Gothic" panose="020B0502020202020204" pitchFamily="34" charset="0"/>
              </a:defRPr>
            </a:lvl1pPr>
            <a:lvl2pPr marL="742950" indent="-285750">
              <a:spcBef>
                <a:spcPts val="1000"/>
              </a:spcBef>
              <a:buClr>
                <a:srgbClr val="8AD0D6"/>
              </a:buClr>
              <a:buSzPct val="80000"/>
              <a:buFont typeface="Wingdings 3" panose="05040102010807070707" pitchFamily="18" charset="2"/>
              <a:buChar char=""/>
              <a:tabLst>
                <a:tab pos="1238250" algn="l"/>
              </a:tabLst>
              <a:defRPr>
                <a:solidFill>
                  <a:schemeClr val="tx1"/>
                </a:solidFill>
                <a:latin typeface="Century Gothic" panose="020B0502020202020204" pitchFamily="34" charset="0"/>
              </a:defRPr>
            </a:lvl2pPr>
            <a:lvl3pPr marL="1143000" indent="-228600">
              <a:spcBef>
                <a:spcPts val="1000"/>
              </a:spcBef>
              <a:buClr>
                <a:srgbClr val="8AD0D6"/>
              </a:buClr>
              <a:buSzPct val="80000"/>
              <a:buFont typeface="Wingdings 3" panose="05040102010807070707" pitchFamily="18" charset="2"/>
              <a:buChar char=""/>
              <a:tabLst>
                <a:tab pos="1238250" algn="l"/>
              </a:tabLst>
              <a:defRPr sz="1600">
                <a:solidFill>
                  <a:schemeClr val="tx1"/>
                </a:solidFill>
                <a:latin typeface="Century Gothic" panose="020B0502020202020204" pitchFamily="34" charset="0"/>
              </a:defRPr>
            </a:lvl3pPr>
            <a:lvl4pPr marL="1600200" indent="-228600">
              <a:spcBef>
                <a:spcPts val="1000"/>
              </a:spcBef>
              <a:buClr>
                <a:srgbClr val="8AD0D6"/>
              </a:buClr>
              <a:buSzPct val="80000"/>
              <a:buFont typeface="Wingdings 3" panose="05040102010807070707" pitchFamily="18" charset="2"/>
              <a:buChar char=""/>
              <a:tabLst>
                <a:tab pos="1238250" algn="l"/>
              </a:tabLst>
              <a:defRPr sz="1400">
                <a:solidFill>
                  <a:schemeClr val="tx1"/>
                </a:solidFill>
                <a:latin typeface="Century Gothic" panose="020B0502020202020204" pitchFamily="34" charset="0"/>
              </a:defRPr>
            </a:lvl4pPr>
            <a:lvl5pPr marL="2057400" indent="-228600">
              <a:spcBef>
                <a:spcPts val="1000"/>
              </a:spcBef>
              <a:buClr>
                <a:srgbClr val="8AD0D6"/>
              </a:buClr>
              <a:buSzPct val="80000"/>
              <a:buFont typeface="Wingdings 3" panose="05040102010807070707" pitchFamily="18" charset="2"/>
              <a:buChar char=""/>
              <a:tabLst>
                <a:tab pos="1238250" algn="l"/>
              </a:tabLst>
              <a:defRPr sz="1400">
                <a:solidFill>
                  <a:schemeClr val="tx1"/>
                </a:solidFill>
                <a:latin typeface="Century Gothic" panose="020B0502020202020204" pitchFamily="34" charset="0"/>
              </a:defRPr>
            </a:lvl5pPr>
            <a:lvl6pPr marL="2514600" indent="-228600" eaLnBrk="0" fontAlgn="base" hangingPunct="0">
              <a:spcBef>
                <a:spcPts val="1000"/>
              </a:spcBef>
              <a:spcAft>
                <a:spcPct val="0"/>
              </a:spcAft>
              <a:buClr>
                <a:srgbClr val="8AD0D6"/>
              </a:buClr>
              <a:buSzPct val="80000"/>
              <a:buFont typeface="Wingdings 3" panose="05040102010807070707" pitchFamily="18" charset="2"/>
              <a:buChar char=""/>
              <a:tabLst>
                <a:tab pos="1238250" algn="l"/>
              </a:tabLst>
              <a:defRPr sz="1400">
                <a:solidFill>
                  <a:schemeClr val="tx1"/>
                </a:solidFill>
                <a:latin typeface="Century Gothic" panose="020B0502020202020204" pitchFamily="34" charset="0"/>
              </a:defRPr>
            </a:lvl6pPr>
            <a:lvl7pPr marL="2971800" indent="-228600" eaLnBrk="0" fontAlgn="base" hangingPunct="0">
              <a:spcBef>
                <a:spcPts val="1000"/>
              </a:spcBef>
              <a:spcAft>
                <a:spcPct val="0"/>
              </a:spcAft>
              <a:buClr>
                <a:srgbClr val="8AD0D6"/>
              </a:buClr>
              <a:buSzPct val="80000"/>
              <a:buFont typeface="Wingdings 3" panose="05040102010807070707" pitchFamily="18" charset="2"/>
              <a:buChar char=""/>
              <a:tabLst>
                <a:tab pos="1238250" algn="l"/>
              </a:tabLst>
              <a:defRPr sz="1400">
                <a:solidFill>
                  <a:schemeClr val="tx1"/>
                </a:solidFill>
                <a:latin typeface="Century Gothic" panose="020B0502020202020204" pitchFamily="34" charset="0"/>
              </a:defRPr>
            </a:lvl7pPr>
            <a:lvl8pPr marL="3429000" indent="-228600" eaLnBrk="0" fontAlgn="base" hangingPunct="0">
              <a:spcBef>
                <a:spcPts val="1000"/>
              </a:spcBef>
              <a:spcAft>
                <a:spcPct val="0"/>
              </a:spcAft>
              <a:buClr>
                <a:srgbClr val="8AD0D6"/>
              </a:buClr>
              <a:buSzPct val="80000"/>
              <a:buFont typeface="Wingdings 3" panose="05040102010807070707" pitchFamily="18" charset="2"/>
              <a:buChar char=""/>
              <a:tabLst>
                <a:tab pos="1238250" algn="l"/>
              </a:tabLst>
              <a:defRPr sz="1400">
                <a:solidFill>
                  <a:schemeClr val="tx1"/>
                </a:solidFill>
                <a:latin typeface="Century Gothic" panose="020B0502020202020204" pitchFamily="34" charset="0"/>
              </a:defRPr>
            </a:lvl8pPr>
            <a:lvl9pPr marL="3886200" indent="-228600" eaLnBrk="0" fontAlgn="base" hangingPunct="0">
              <a:spcBef>
                <a:spcPts val="1000"/>
              </a:spcBef>
              <a:spcAft>
                <a:spcPct val="0"/>
              </a:spcAft>
              <a:buClr>
                <a:srgbClr val="8AD0D6"/>
              </a:buClr>
              <a:buSzPct val="80000"/>
              <a:buFont typeface="Wingdings 3" panose="05040102010807070707" pitchFamily="18" charset="2"/>
              <a:buChar char=""/>
              <a:tabLst>
                <a:tab pos="1238250" algn="l"/>
              </a:tabLst>
              <a:defRPr sz="1400">
                <a:solidFill>
                  <a:schemeClr val="tx1"/>
                </a:solidFill>
                <a:latin typeface="Century Gothic" panose="020B0502020202020204" pitchFamily="34" charset="0"/>
              </a:defRPr>
            </a:lvl9pPr>
          </a:lstStyle>
          <a:p>
            <a:pPr algn="ctr" eaLnBrk="1" hangingPunct="1">
              <a:spcBef>
                <a:spcPct val="0"/>
              </a:spcBef>
              <a:buClrTx/>
              <a:buSzTx/>
              <a:buFontTx/>
              <a:buNone/>
            </a:pPr>
            <a:r>
              <a:rPr lang="ru-RU" altLang="en-US">
                <a:solidFill>
                  <a:srgbClr val="000000"/>
                </a:solidFill>
                <a:latin typeface="Arial" panose="020B0604020202020204" pitchFamily="34" charset="0"/>
                <a:cs typeface="Arial" panose="020B0604020202020204" pitchFamily="34" charset="0"/>
              </a:rPr>
              <a:t>Риск </a:t>
            </a:r>
            <a:r>
              <a:rPr lang="en-GB" altLang="en-US">
                <a:solidFill>
                  <a:srgbClr val="000000"/>
                </a:solidFill>
                <a:latin typeface="Arial" panose="020B0604020202020204" pitchFamily="34" charset="0"/>
                <a:cs typeface="Arial" panose="020B0604020202020204" pitchFamily="34" charset="0"/>
              </a:rPr>
              <a:t>(</a:t>
            </a:r>
            <a:r>
              <a:rPr lang="ru-RU" altLang="en-US">
                <a:solidFill>
                  <a:srgbClr val="000000"/>
                </a:solidFill>
                <a:latin typeface="Arial" panose="020B0604020202020204" pitchFamily="34" charset="0"/>
                <a:cs typeface="Arial" panose="020B0604020202020204" pitchFamily="34" charset="0"/>
              </a:rPr>
              <a:t>отношение рисков</a:t>
            </a:r>
            <a:r>
              <a:rPr lang="en-GB" altLang="en-US">
                <a:solidFill>
                  <a:srgbClr val="000000"/>
                </a:solidFill>
                <a:latin typeface="Arial" panose="020B0604020202020204" pitchFamily="34" charset="0"/>
                <a:cs typeface="Arial" panose="020B0604020202020204" pitchFamily="34" charset="0"/>
              </a:rPr>
              <a:t>)</a:t>
            </a:r>
          </a:p>
        </p:txBody>
      </p:sp>
      <p:sp>
        <p:nvSpPr>
          <p:cNvPr id="33820" name="TextBox 36"/>
          <p:cNvSpPr txBox="1">
            <a:spLocks noChangeArrowheads="1"/>
          </p:cNvSpPr>
          <p:nvPr/>
        </p:nvSpPr>
        <p:spPr bwMode="auto">
          <a:xfrm>
            <a:off x="1079500" y="2014538"/>
            <a:ext cx="53975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1000"/>
              </a:spcBef>
              <a:buClr>
                <a:srgbClr val="8AD0D6"/>
              </a:buClr>
              <a:buSzPct val="80000"/>
              <a:buFont typeface="Wingdings 3" panose="05040102010807070707" pitchFamily="18" charset="2"/>
              <a:buChar char=""/>
              <a:tabLst>
                <a:tab pos="1238250" algn="l"/>
              </a:tabLst>
              <a:defRPr sz="2000">
                <a:solidFill>
                  <a:schemeClr val="tx1"/>
                </a:solidFill>
                <a:latin typeface="Century Gothic" panose="020B0502020202020204" pitchFamily="34" charset="0"/>
              </a:defRPr>
            </a:lvl1pPr>
            <a:lvl2pPr marL="742950" indent="-285750">
              <a:spcBef>
                <a:spcPts val="1000"/>
              </a:spcBef>
              <a:buClr>
                <a:srgbClr val="8AD0D6"/>
              </a:buClr>
              <a:buSzPct val="80000"/>
              <a:buFont typeface="Wingdings 3" panose="05040102010807070707" pitchFamily="18" charset="2"/>
              <a:buChar char=""/>
              <a:tabLst>
                <a:tab pos="1238250" algn="l"/>
              </a:tabLst>
              <a:defRPr>
                <a:solidFill>
                  <a:schemeClr val="tx1"/>
                </a:solidFill>
                <a:latin typeface="Century Gothic" panose="020B0502020202020204" pitchFamily="34" charset="0"/>
              </a:defRPr>
            </a:lvl2pPr>
            <a:lvl3pPr marL="1143000" indent="-228600">
              <a:spcBef>
                <a:spcPts val="1000"/>
              </a:spcBef>
              <a:buClr>
                <a:srgbClr val="8AD0D6"/>
              </a:buClr>
              <a:buSzPct val="80000"/>
              <a:buFont typeface="Wingdings 3" panose="05040102010807070707" pitchFamily="18" charset="2"/>
              <a:buChar char=""/>
              <a:tabLst>
                <a:tab pos="1238250" algn="l"/>
              </a:tabLst>
              <a:defRPr sz="1600">
                <a:solidFill>
                  <a:schemeClr val="tx1"/>
                </a:solidFill>
                <a:latin typeface="Century Gothic" panose="020B0502020202020204" pitchFamily="34" charset="0"/>
              </a:defRPr>
            </a:lvl3pPr>
            <a:lvl4pPr marL="1600200" indent="-228600">
              <a:spcBef>
                <a:spcPts val="1000"/>
              </a:spcBef>
              <a:buClr>
                <a:srgbClr val="8AD0D6"/>
              </a:buClr>
              <a:buSzPct val="80000"/>
              <a:buFont typeface="Wingdings 3" panose="05040102010807070707" pitchFamily="18" charset="2"/>
              <a:buChar char=""/>
              <a:tabLst>
                <a:tab pos="1238250" algn="l"/>
              </a:tabLst>
              <a:defRPr sz="1400">
                <a:solidFill>
                  <a:schemeClr val="tx1"/>
                </a:solidFill>
                <a:latin typeface="Century Gothic" panose="020B0502020202020204" pitchFamily="34" charset="0"/>
              </a:defRPr>
            </a:lvl4pPr>
            <a:lvl5pPr marL="2057400" indent="-228600">
              <a:spcBef>
                <a:spcPts val="1000"/>
              </a:spcBef>
              <a:buClr>
                <a:srgbClr val="8AD0D6"/>
              </a:buClr>
              <a:buSzPct val="80000"/>
              <a:buFont typeface="Wingdings 3" panose="05040102010807070707" pitchFamily="18" charset="2"/>
              <a:buChar char=""/>
              <a:tabLst>
                <a:tab pos="1238250" algn="l"/>
              </a:tabLst>
              <a:defRPr sz="1400">
                <a:solidFill>
                  <a:schemeClr val="tx1"/>
                </a:solidFill>
                <a:latin typeface="Century Gothic" panose="020B0502020202020204" pitchFamily="34" charset="0"/>
              </a:defRPr>
            </a:lvl5pPr>
            <a:lvl6pPr marL="2514600" indent="-228600" eaLnBrk="0" fontAlgn="base" hangingPunct="0">
              <a:spcBef>
                <a:spcPts val="1000"/>
              </a:spcBef>
              <a:spcAft>
                <a:spcPct val="0"/>
              </a:spcAft>
              <a:buClr>
                <a:srgbClr val="8AD0D6"/>
              </a:buClr>
              <a:buSzPct val="80000"/>
              <a:buFont typeface="Wingdings 3" panose="05040102010807070707" pitchFamily="18" charset="2"/>
              <a:buChar char=""/>
              <a:tabLst>
                <a:tab pos="1238250" algn="l"/>
              </a:tabLst>
              <a:defRPr sz="1400">
                <a:solidFill>
                  <a:schemeClr val="tx1"/>
                </a:solidFill>
                <a:latin typeface="Century Gothic" panose="020B0502020202020204" pitchFamily="34" charset="0"/>
              </a:defRPr>
            </a:lvl6pPr>
            <a:lvl7pPr marL="2971800" indent="-228600" eaLnBrk="0" fontAlgn="base" hangingPunct="0">
              <a:spcBef>
                <a:spcPts val="1000"/>
              </a:spcBef>
              <a:spcAft>
                <a:spcPct val="0"/>
              </a:spcAft>
              <a:buClr>
                <a:srgbClr val="8AD0D6"/>
              </a:buClr>
              <a:buSzPct val="80000"/>
              <a:buFont typeface="Wingdings 3" panose="05040102010807070707" pitchFamily="18" charset="2"/>
              <a:buChar char=""/>
              <a:tabLst>
                <a:tab pos="1238250" algn="l"/>
              </a:tabLst>
              <a:defRPr sz="1400">
                <a:solidFill>
                  <a:schemeClr val="tx1"/>
                </a:solidFill>
                <a:latin typeface="Century Gothic" panose="020B0502020202020204" pitchFamily="34" charset="0"/>
              </a:defRPr>
            </a:lvl7pPr>
            <a:lvl8pPr marL="3429000" indent="-228600" eaLnBrk="0" fontAlgn="base" hangingPunct="0">
              <a:spcBef>
                <a:spcPts val="1000"/>
              </a:spcBef>
              <a:spcAft>
                <a:spcPct val="0"/>
              </a:spcAft>
              <a:buClr>
                <a:srgbClr val="8AD0D6"/>
              </a:buClr>
              <a:buSzPct val="80000"/>
              <a:buFont typeface="Wingdings 3" panose="05040102010807070707" pitchFamily="18" charset="2"/>
              <a:buChar char=""/>
              <a:tabLst>
                <a:tab pos="1238250" algn="l"/>
              </a:tabLst>
              <a:defRPr sz="1400">
                <a:solidFill>
                  <a:schemeClr val="tx1"/>
                </a:solidFill>
                <a:latin typeface="Century Gothic" panose="020B0502020202020204" pitchFamily="34" charset="0"/>
              </a:defRPr>
            </a:lvl8pPr>
            <a:lvl9pPr marL="3886200" indent="-228600" eaLnBrk="0" fontAlgn="base" hangingPunct="0">
              <a:spcBef>
                <a:spcPts val="1000"/>
              </a:spcBef>
              <a:spcAft>
                <a:spcPct val="0"/>
              </a:spcAft>
              <a:buClr>
                <a:srgbClr val="8AD0D6"/>
              </a:buClr>
              <a:buSzPct val="80000"/>
              <a:buFont typeface="Wingdings 3" panose="05040102010807070707" pitchFamily="18" charset="2"/>
              <a:buChar char=""/>
              <a:tabLst>
                <a:tab pos="1238250" algn="l"/>
              </a:tabLst>
              <a:defRPr sz="1400">
                <a:solidFill>
                  <a:schemeClr val="tx1"/>
                </a:solidFill>
                <a:latin typeface="Century Gothic" panose="020B0502020202020204" pitchFamily="34" charset="0"/>
              </a:defRPr>
            </a:lvl9pPr>
          </a:lstStyle>
          <a:p>
            <a:pPr algn="ctr" eaLnBrk="1" hangingPunct="1">
              <a:spcBef>
                <a:spcPct val="0"/>
              </a:spcBef>
              <a:buClrTx/>
              <a:buSzTx/>
              <a:buFontTx/>
              <a:buNone/>
            </a:pPr>
            <a:r>
              <a:rPr lang="en-GB" altLang="en-US" sz="1800">
                <a:solidFill>
                  <a:srgbClr val="000000"/>
                </a:solidFill>
                <a:latin typeface="Arial" panose="020B0604020202020204" pitchFamily="34" charset="0"/>
                <a:cs typeface="Arial" panose="020B0604020202020204" pitchFamily="34" charset="0"/>
              </a:rPr>
              <a:t>7</a:t>
            </a:r>
          </a:p>
        </p:txBody>
      </p:sp>
      <p:sp>
        <p:nvSpPr>
          <p:cNvPr id="33821" name="TextBox 37"/>
          <p:cNvSpPr txBox="1">
            <a:spLocks noChangeArrowheads="1"/>
          </p:cNvSpPr>
          <p:nvPr/>
        </p:nvSpPr>
        <p:spPr bwMode="auto">
          <a:xfrm>
            <a:off x="1066800" y="2514600"/>
            <a:ext cx="61595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1000"/>
              </a:spcBef>
              <a:buClr>
                <a:srgbClr val="8AD0D6"/>
              </a:buClr>
              <a:buSzPct val="80000"/>
              <a:buFont typeface="Wingdings 3" panose="05040102010807070707" pitchFamily="18" charset="2"/>
              <a:buChar char=""/>
              <a:tabLst>
                <a:tab pos="1238250" algn="l"/>
              </a:tabLst>
              <a:defRPr sz="2000">
                <a:solidFill>
                  <a:schemeClr val="tx1"/>
                </a:solidFill>
                <a:latin typeface="Century Gothic" panose="020B0502020202020204" pitchFamily="34" charset="0"/>
              </a:defRPr>
            </a:lvl1pPr>
            <a:lvl2pPr marL="742950" indent="-285750">
              <a:spcBef>
                <a:spcPts val="1000"/>
              </a:spcBef>
              <a:buClr>
                <a:srgbClr val="8AD0D6"/>
              </a:buClr>
              <a:buSzPct val="80000"/>
              <a:buFont typeface="Wingdings 3" panose="05040102010807070707" pitchFamily="18" charset="2"/>
              <a:buChar char=""/>
              <a:tabLst>
                <a:tab pos="1238250" algn="l"/>
              </a:tabLst>
              <a:defRPr>
                <a:solidFill>
                  <a:schemeClr val="tx1"/>
                </a:solidFill>
                <a:latin typeface="Century Gothic" panose="020B0502020202020204" pitchFamily="34" charset="0"/>
              </a:defRPr>
            </a:lvl2pPr>
            <a:lvl3pPr marL="1143000" indent="-228600">
              <a:spcBef>
                <a:spcPts val="1000"/>
              </a:spcBef>
              <a:buClr>
                <a:srgbClr val="8AD0D6"/>
              </a:buClr>
              <a:buSzPct val="80000"/>
              <a:buFont typeface="Wingdings 3" panose="05040102010807070707" pitchFamily="18" charset="2"/>
              <a:buChar char=""/>
              <a:tabLst>
                <a:tab pos="1238250" algn="l"/>
              </a:tabLst>
              <a:defRPr sz="1600">
                <a:solidFill>
                  <a:schemeClr val="tx1"/>
                </a:solidFill>
                <a:latin typeface="Century Gothic" panose="020B0502020202020204" pitchFamily="34" charset="0"/>
              </a:defRPr>
            </a:lvl3pPr>
            <a:lvl4pPr marL="1600200" indent="-228600">
              <a:spcBef>
                <a:spcPts val="1000"/>
              </a:spcBef>
              <a:buClr>
                <a:srgbClr val="8AD0D6"/>
              </a:buClr>
              <a:buSzPct val="80000"/>
              <a:buFont typeface="Wingdings 3" panose="05040102010807070707" pitchFamily="18" charset="2"/>
              <a:buChar char=""/>
              <a:tabLst>
                <a:tab pos="1238250" algn="l"/>
              </a:tabLst>
              <a:defRPr sz="1400">
                <a:solidFill>
                  <a:schemeClr val="tx1"/>
                </a:solidFill>
                <a:latin typeface="Century Gothic" panose="020B0502020202020204" pitchFamily="34" charset="0"/>
              </a:defRPr>
            </a:lvl4pPr>
            <a:lvl5pPr marL="2057400" indent="-228600">
              <a:spcBef>
                <a:spcPts val="1000"/>
              </a:spcBef>
              <a:buClr>
                <a:srgbClr val="8AD0D6"/>
              </a:buClr>
              <a:buSzPct val="80000"/>
              <a:buFont typeface="Wingdings 3" panose="05040102010807070707" pitchFamily="18" charset="2"/>
              <a:buChar char=""/>
              <a:tabLst>
                <a:tab pos="1238250" algn="l"/>
              </a:tabLst>
              <a:defRPr sz="1400">
                <a:solidFill>
                  <a:schemeClr val="tx1"/>
                </a:solidFill>
                <a:latin typeface="Century Gothic" panose="020B0502020202020204" pitchFamily="34" charset="0"/>
              </a:defRPr>
            </a:lvl5pPr>
            <a:lvl6pPr marL="2514600" indent="-228600" eaLnBrk="0" fontAlgn="base" hangingPunct="0">
              <a:spcBef>
                <a:spcPts val="1000"/>
              </a:spcBef>
              <a:spcAft>
                <a:spcPct val="0"/>
              </a:spcAft>
              <a:buClr>
                <a:srgbClr val="8AD0D6"/>
              </a:buClr>
              <a:buSzPct val="80000"/>
              <a:buFont typeface="Wingdings 3" panose="05040102010807070707" pitchFamily="18" charset="2"/>
              <a:buChar char=""/>
              <a:tabLst>
                <a:tab pos="1238250" algn="l"/>
              </a:tabLst>
              <a:defRPr sz="1400">
                <a:solidFill>
                  <a:schemeClr val="tx1"/>
                </a:solidFill>
                <a:latin typeface="Century Gothic" panose="020B0502020202020204" pitchFamily="34" charset="0"/>
              </a:defRPr>
            </a:lvl6pPr>
            <a:lvl7pPr marL="2971800" indent="-228600" eaLnBrk="0" fontAlgn="base" hangingPunct="0">
              <a:spcBef>
                <a:spcPts val="1000"/>
              </a:spcBef>
              <a:spcAft>
                <a:spcPct val="0"/>
              </a:spcAft>
              <a:buClr>
                <a:srgbClr val="8AD0D6"/>
              </a:buClr>
              <a:buSzPct val="80000"/>
              <a:buFont typeface="Wingdings 3" panose="05040102010807070707" pitchFamily="18" charset="2"/>
              <a:buChar char=""/>
              <a:tabLst>
                <a:tab pos="1238250" algn="l"/>
              </a:tabLst>
              <a:defRPr sz="1400">
                <a:solidFill>
                  <a:schemeClr val="tx1"/>
                </a:solidFill>
                <a:latin typeface="Century Gothic" panose="020B0502020202020204" pitchFamily="34" charset="0"/>
              </a:defRPr>
            </a:lvl7pPr>
            <a:lvl8pPr marL="3429000" indent="-228600" eaLnBrk="0" fontAlgn="base" hangingPunct="0">
              <a:spcBef>
                <a:spcPts val="1000"/>
              </a:spcBef>
              <a:spcAft>
                <a:spcPct val="0"/>
              </a:spcAft>
              <a:buClr>
                <a:srgbClr val="8AD0D6"/>
              </a:buClr>
              <a:buSzPct val="80000"/>
              <a:buFont typeface="Wingdings 3" panose="05040102010807070707" pitchFamily="18" charset="2"/>
              <a:buChar char=""/>
              <a:tabLst>
                <a:tab pos="1238250" algn="l"/>
              </a:tabLst>
              <a:defRPr sz="1400">
                <a:solidFill>
                  <a:schemeClr val="tx1"/>
                </a:solidFill>
                <a:latin typeface="Century Gothic" panose="020B0502020202020204" pitchFamily="34" charset="0"/>
              </a:defRPr>
            </a:lvl8pPr>
            <a:lvl9pPr marL="3886200" indent="-228600" eaLnBrk="0" fontAlgn="base" hangingPunct="0">
              <a:spcBef>
                <a:spcPts val="1000"/>
              </a:spcBef>
              <a:spcAft>
                <a:spcPct val="0"/>
              </a:spcAft>
              <a:buClr>
                <a:srgbClr val="8AD0D6"/>
              </a:buClr>
              <a:buSzPct val="80000"/>
              <a:buFont typeface="Wingdings 3" panose="05040102010807070707" pitchFamily="18" charset="2"/>
              <a:buChar char=""/>
              <a:tabLst>
                <a:tab pos="1238250" algn="l"/>
              </a:tabLst>
              <a:defRPr sz="1400">
                <a:solidFill>
                  <a:schemeClr val="tx1"/>
                </a:solidFill>
                <a:latin typeface="Century Gothic" panose="020B0502020202020204" pitchFamily="34" charset="0"/>
              </a:defRPr>
            </a:lvl9pPr>
          </a:lstStyle>
          <a:p>
            <a:pPr algn="ctr" eaLnBrk="1" hangingPunct="1">
              <a:spcBef>
                <a:spcPct val="0"/>
              </a:spcBef>
              <a:buClrTx/>
              <a:buSzTx/>
              <a:buFontTx/>
              <a:buNone/>
            </a:pPr>
            <a:r>
              <a:rPr lang="en-GB" altLang="en-US" sz="1800">
                <a:solidFill>
                  <a:srgbClr val="000000"/>
                </a:solidFill>
                <a:latin typeface="Arial" panose="020B0604020202020204" pitchFamily="34" charset="0"/>
                <a:cs typeface="Arial" panose="020B0604020202020204" pitchFamily="34" charset="0"/>
              </a:rPr>
              <a:t>6</a:t>
            </a:r>
          </a:p>
        </p:txBody>
      </p:sp>
      <p:sp>
        <p:nvSpPr>
          <p:cNvPr id="33822" name="TextBox 38"/>
          <p:cNvSpPr txBox="1">
            <a:spLocks noChangeArrowheads="1"/>
          </p:cNvSpPr>
          <p:nvPr/>
        </p:nvSpPr>
        <p:spPr bwMode="auto">
          <a:xfrm>
            <a:off x="1046163" y="2994025"/>
            <a:ext cx="61595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1000"/>
              </a:spcBef>
              <a:buClr>
                <a:srgbClr val="8AD0D6"/>
              </a:buClr>
              <a:buSzPct val="80000"/>
              <a:buFont typeface="Wingdings 3" panose="05040102010807070707" pitchFamily="18" charset="2"/>
              <a:buChar char=""/>
              <a:tabLst>
                <a:tab pos="1238250" algn="l"/>
              </a:tabLst>
              <a:defRPr sz="2000">
                <a:solidFill>
                  <a:schemeClr val="tx1"/>
                </a:solidFill>
                <a:latin typeface="Century Gothic" panose="020B0502020202020204" pitchFamily="34" charset="0"/>
              </a:defRPr>
            </a:lvl1pPr>
            <a:lvl2pPr marL="742950" indent="-285750">
              <a:spcBef>
                <a:spcPts val="1000"/>
              </a:spcBef>
              <a:buClr>
                <a:srgbClr val="8AD0D6"/>
              </a:buClr>
              <a:buSzPct val="80000"/>
              <a:buFont typeface="Wingdings 3" panose="05040102010807070707" pitchFamily="18" charset="2"/>
              <a:buChar char=""/>
              <a:tabLst>
                <a:tab pos="1238250" algn="l"/>
              </a:tabLst>
              <a:defRPr>
                <a:solidFill>
                  <a:schemeClr val="tx1"/>
                </a:solidFill>
                <a:latin typeface="Century Gothic" panose="020B0502020202020204" pitchFamily="34" charset="0"/>
              </a:defRPr>
            </a:lvl2pPr>
            <a:lvl3pPr marL="1143000" indent="-228600">
              <a:spcBef>
                <a:spcPts val="1000"/>
              </a:spcBef>
              <a:buClr>
                <a:srgbClr val="8AD0D6"/>
              </a:buClr>
              <a:buSzPct val="80000"/>
              <a:buFont typeface="Wingdings 3" panose="05040102010807070707" pitchFamily="18" charset="2"/>
              <a:buChar char=""/>
              <a:tabLst>
                <a:tab pos="1238250" algn="l"/>
              </a:tabLst>
              <a:defRPr sz="1600">
                <a:solidFill>
                  <a:schemeClr val="tx1"/>
                </a:solidFill>
                <a:latin typeface="Century Gothic" panose="020B0502020202020204" pitchFamily="34" charset="0"/>
              </a:defRPr>
            </a:lvl3pPr>
            <a:lvl4pPr marL="1600200" indent="-228600">
              <a:spcBef>
                <a:spcPts val="1000"/>
              </a:spcBef>
              <a:buClr>
                <a:srgbClr val="8AD0D6"/>
              </a:buClr>
              <a:buSzPct val="80000"/>
              <a:buFont typeface="Wingdings 3" panose="05040102010807070707" pitchFamily="18" charset="2"/>
              <a:buChar char=""/>
              <a:tabLst>
                <a:tab pos="1238250" algn="l"/>
              </a:tabLst>
              <a:defRPr sz="1400">
                <a:solidFill>
                  <a:schemeClr val="tx1"/>
                </a:solidFill>
                <a:latin typeface="Century Gothic" panose="020B0502020202020204" pitchFamily="34" charset="0"/>
              </a:defRPr>
            </a:lvl4pPr>
            <a:lvl5pPr marL="2057400" indent="-228600">
              <a:spcBef>
                <a:spcPts val="1000"/>
              </a:spcBef>
              <a:buClr>
                <a:srgbClr val="8AD0D6"/>
              </a:buClr>
              <a:buSzPct val="80000"/>
              <a:buFont typeface="Wingdings 3" panose="05040102010807070707" pitchFamily="18" charset="2"/>
              <a:buChar char=""/>
              <a:tabLst>
                <a:tab pos="1238250" algn="l"/>
              </a:tabLst>
              <a:defRPr sz="1400">
                <a:solidFill>
                  <a:schemeClr val="tx1"/>
                </a:solidFill>
                <a:latin typeface="Century Gothic" panose="020B0502020202020204" pitchFamily="34" charset="0"/>
              </a:defRPr>
            </a:lvl5pPr>
            <a:lvl6pPr marL="2514600" indent="-228600" eaLnBrk="0" fontAlgn="base" hangingPunct="0">
              <a:spcBef>
                <a:spcPts val="1000"/>
              </a:spcBef>
              <a:spcAft>
                <a:spcPct val="0"/>
              </a:spcAft>
              <a:buClr>
                <a:srgbClr val="8AD0D6"/>
              </a:buClr>
              <a:buSzPct val="80000"/>
              <a:buFont typeface="Wingdings 3" panose="05040102010807070707" pitchFamily="18" charset="2"/>
              <a:buChar char=""/>
              <a:tabLst>
                <a:tab pos="1238250" algn="l"/>
              </a:tabLst>
              <a:defRPr sz="1400">
                <a:solidFill>
                  <a:schemeClr val="tx1"/>
                </a:solidFill>
                <a:latin typeface="Century Gothic" panose="020B0502020202020204" pitchFamily="34" charset="0"/>
              </a:defRPr>
            </a:lvl6pPr>
            <a:lvl7pPr marL="2971800" indent="-228600" eaLnBrk="0" fontAlgn="base" hangingPunct="0">
              <a:spcBef>
                <a:spcPts val="1000"/>
              </a:spcBef>
              <a:spcAft>
                <a:spcPct val="0"/>
              </a:spcAft>
              <a:buClr>
                <a:srgbClr val="8AD0D6"/>
              </a:buClr>
              <a:buSzPct val="80000"/>
              <a:buFont typeface="Wingdings 3" panose="05040102010807070707" pitchFamily="18" charset="2"/>
              <a:buChar char=""/>
              <a:tabLst>
                <a:tab pos="1238250" algn="l"/>
              </a:tabLst>
              <a:defRPr sz="1400">
                <a:solidFill>
                  <a:schemeClr val="tx1"/>
                </a:solidFill>
                <a:latin typeface="Century Gothic" panose="020B0502020202020204" pitchFamily="34" charset="0"/>
              </a:defRPr>
            </a:lvl7pPr>
            <a:lvl8pPr marL="3429000" indent="-228600" eaLnBrk="0" fontAlgn="base" hangingPunct="0">
              <a:spcBef>
                <a:spcPts val="1000"/>
              </a:spcBef>
              <a:spcAft>
                <a:spcPct val="0"/>
              </a:spcAft>
              <a:buClr>
                <a:srgbClr val="8AD0D6"/>
              </a:buClr>
              <a:buSzPct val="80000"/>
              <a:buFont typeface="Wingdings 3" panose="05040102010807070707" pitchFamily="18" charset="2"/>
              <a:buChar char=""/>
              <a:tabLst>
                <a:tab pos="1238250" algn="l"/>
              </a:tabLst>
              <a:defRPr sz="1400">
                <a:solidFill>
                  <a:schemeClr val="tx1"/>
                </a:solidFill>
                <a:latin typeface="Century Gothic" panose="020B0502020202020204" pitchFamily="34" charset="0"/>
              </a:defRPr>
            </a:lvl8pPr>
            <a:lvl9pPr marL="3886200" indent="-228600" eaLnBrk="0" fontAlgn="base" hangingPunct="0">
              <a:spcBef>
                <a:spcPts val="1000"/>
              </a:spcBef>
              <a:spcAft>
                <a:spcPct val="0"/>
              </a:spcAft>
              <a:buClr>
                <a:srgbClr val="8AD0D6"/>
              </a:buClr>
              <a:buSzPct val="80000"/>
              <a:buFont typeface="Wingdings 3" panose="05040102010807070707" pitchFamily="18" charset="2"/>
              <a:buChar char=""/>
              <a:tabLst>
                <a:tab pos="1238250" algn="l"/>
              </a:tabLst>
              <a:defRPr sz="1400">
                <a:solidFill>
                  <a:schemeClr val="tx1"/>
                </a:solidFill>
                <a:latin typeface="Century Gothic" panose="020B0502020202020204" pitchFamily="34" charset="0"/>
              </a:defRPr>
            </a:lvl9pPr>
          </a:lstStyle>
          <a:p>
            <a:pPr algn="ctr" eaLnBrk="1" hangingPunct="1">
              <a:spcBef>
                <a:spcPct val="0"/>
              </a:spcBef>
              <a:buClrTx/>
              <a:buSzTx/>
              <a:buFontTx/>
              <a:buNone/>
            </a:pPr>
            <a:r>
              <a:rPr lang="en-GB" altLang="en-US" sz="1800">
                <a:solidFill>
                  <a:srgbClr val="000000"/>
                </a:solidFill>
                <a:latin typeface="Arial" panose="020B0604020202020204" pitchFamily="34" charset="0"/>
                <a:cs typeface="Arial" panose="020B0604020202020204" pitchFamily="34" charset="0"/>
              </a:rPr>
              <a:t>5</a:t>
            </a:r>
          </a:p>
        </p:txBody>
      </p:sp>
      <p:sp>
        <p:nvSpPr>
          <p:cNvPr id="33823" name="TextBox 39"/>
          <p:cNvSpPr txBox="1">
            <a:spLocks noChangeArrowheads="1"/>
          </p:cNvSpPr>
          <p:nvPr/>
        </p:nvSpPr>
        <p:spPr bwMode="auto">
          <a:xfrm>
            <a:off x="1035050" y="3505200"/>
            <a:ext cx="61595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1000"/>
              </a:spcBef>
              <a:buClr>
                <a:srgbClr val="8AD0D6"/>
              </a:buClr>
              <a:buSzPct val="80000"/>
              <a:buFont typeface="Wingdings 3" panose="05040102010807070707" pitchFamily="18" charset="2"/>
              <a:buChar char=""/>
              <a:tabLst>
                <a:tab pos="1238250" algn="l"/>
              </a:tabLst>
              <a:defRPr sz="2000">
                <a:solidFill>
                  <a:schemeClr val="tx1"/>
                </a:solidFill>
                <a:latin typeface="Century Gothic" panose="020B0502020202020204" pitchFamily="34" charset="0"/>
              </a:defRPr>
            </a:lvl1pPr>
            <a:lvl2pPr marL="742950" indent="-285750">
              <a:spcBef>
                <a:spcPts val="1000"/>
              </a:spcBef>
              <a:buClr>
                <a:srgbClr val="8AD0D6"/>
              </a:buClr>
              <a:buSzPct val="80000"/>
              <a:buFont typeface="Wingdings 3" panose="05040102010807070707" pitchFamily="18" charset="2"/>
              <a:buChar char=""/>
              <a:tabLst>
                <a:tab pos="1238250" algn="l"/>
              </a:tabLst>
              <a:defRPr>
                <a:solidFill>
                  <a:schemeClr val="tx1"/>
                </a:solidFill>
                <a:latin typeface="Century Gothic" panose="020B0502020202020204" pitchFamily="34" charset="0"/>
              </a:defRPr>
            </a:lvl2pPr>
            <a:lvl3pPr marL="1143000" indent="-228600">
              <a:spcBef>
                <a:spcPts val="1000"/>
              </a:spcBef>
              <a:buClr>
                <a:srgbClr val="8AD0D6"/>
              </a:buClr>
              <a:buSzPct val="80000"/>
              <a:buFont typeface="Wingdings 3" panose="05040102010807070707" pitchFamily="18" charset="2"/>
              <a:buChar char=""/>
              <a:tabLst>
                <a:tab pos="1238250" algn="l"/>
              </a:tabLst>
              <a:defRPr sz="1600">
                <a:solidFill>
                  <a:schemeClr val="tx1"/>
                </a:solidFill>
                <a:latin typeface="Century Gothic" panose="020B0502020202020204" pitchFamily="34" charset="0"/>
              </a:defRPr>
            </a:lvl3pPr>
            <a:lvl4pPr marL="1600200" indent="-228600">
              <a:spcBef>
                <a:spcPts val="1000"/>
              </a:spcBef>
              <a:buClr>
                <a:srgbClr val="8AD0D6"/>
              </a:buClr>
              <a:buSzPct val="80000"/>
              <a:buFont typeface="Wingdings 3" panose="05040102010807070707" pitchFamily="18" charset="2"/>
              <a:buChar char=""/>
              <a:tabLst>
                <a:tab pos="1238250" algn="l"/>
              </a:tabLst>
              <a:defRPr sz="1400">
                <a:solidFill>
                  <a:schemeClr val="tx1"/>
                </a:solidFill>
                <a:latin typeface="Century Gothic" panose="020B0502020202020204" pitchFamily="34" charset="0"/>
              </a:defRPr>
            </a:lvl4pPr>
            <a:lvl5pPr marL="2057400" indent="-228600">
              <a:spcBef>
                <a:spcPts val="1000"/>
              </a:spcBef>
              <a:buClr>
                <a:srgbClr val="8AD0D6"/>
              </a:buClr>
              <a:buSzPct val="80000"/>
              <a:buFont typeface="Wingdings 3" panose="05040102010807070707" pitchFamily="18" charset="2"/>
              <a:buChar char=""/>
              <a:tabLst>
                <a:tab pos="1238250" algn="l"/>
              </a:tabLst>
              <a:defRPr sz="1400">
                <a:solidFill>
                  <a:schemeClr val="tx1"/>
                </a:solidFill>
                <a:latin typeface="Century Gothic" panose="020B0502020202020204" pitchFamily="34" charset="0"/>
              </a:defRPr>
            </a:lvl5pPr>
            <a:lvl6pPr marL="2514600" indent="-228600" eaLnBrk="0" fontAlgn="base" hangingPunct="0">
              <a:spcBef>
                <a:spcPts val="1000"/>
              </a:spcBef>
              <a:spcAft>
                <a:spcPct val="0"/>
              </a:spcAft>
              <a:buClr>
                <a:srgbClr val="8AD0D6"/>
              </a:buClr>
              <a:buSzPct val="80000"/>
              <a:buFont typeface="Wingdings 3" panose="05040102010807070707" pitchFamily="18" charset="2"/>
              <a:buChar char=""/>
              <a:tabLst>
                <a:tab pos="1238250" algn="l"/>
              </a:tabLst>
              <a:defRPr sz="1400">
                <a:solidFill>
                  <a:schemeClr val="tx1"/>
                </a:solidFill>
                <a:latin typeface="Century Gothic" panose="020B0502020202020204" pitchFamily="34" charset="0"/>
              </a:defRPr>
            </a:lvl6pPr>
            <a:lvl7pPr marL="2971800" indent="-228600" eaLnBrk="0" fontAlgn="base" hangingPunct="0">
              <a:spcBef>
                <a:spcPts val="1000"/>
              </a:spcBef>
              <a:spcAft>
                <a:spcPct val="0"/>
              </a:spcAft>
              <a:buClr>
                <a:srgbClr val="8AD0D6"/>
              </a:buClr>
              <a:buSzPct val="80000"/>
              <a:buFont typeface="Wingdings 3" panose="05040102010807070707" pitchFamily="18" charset="2"/>
              <a:buChar char=""/>
              <a:tabLst>
                <a:tab pos="1238250" algn="l"/>
              </a:tabLst>
              <a:defRPr sz="1400">
                <a:solidFill>
                  <a:schemeClr val="tx1"/>
                </a:solidFill>
                <a:latin typeface="Century Gothic" panose="020B0502020202020204" pitchFamily="34" charset="0"/>
              </a:defRPr>
            </a:lvl7pPr>
            <a:lvl8pPr marL="3429000" indent="-228600" eaLnBrk="0" fontAlgn="base" hangingPunct="0">
              <a:spcBef>
                <a:spcPts val="1000"/>
              </a:spcBef>
              <a:spcAft>
                <a:spcPct val="0"/>
              </a:spcAft>
              <a:buClr>
                <a:srgbClr val="8AD0D6"/>
              </a:buClr>
              <a:buSzPct val="80000"/>
              <a:buFont typeface="Wingdings 3" panose="05040102010807070707" pitchFamily="18" charset="2"/>
              <a:buChar char=""/>
              <a:tabLst>
                <a:tab pos="1238250" algn="l"/>
              </a:tabLst>
              <a:defRPr sz="1400">
                <a:solidFill>
                  <a:schemeClr val="tx1"/>
                </a:solidFill>
                <a:latin typeface="Century Gothic" panose="020B0502020202020204" pitchFamily="34" charset="0"/>
              </a:defRPr>
            </a:lvl8pPr>
            <a:lvl9pPr marL="3886200" indent="-228600" eaLnBrk="0" fontAlgn="base" hangingPunct="0">
              <a:spcBef>
                <a:spcPts val="1000"/>
              </a:spcBef>
              <a:spcAft>
                <a:spcPct val="0"/>
              </a:spcAft>
              <a:buClr>
                <a:srgbClr val="8AD0D6"/>
              </a:buClr>
              <a:buSzPct val="80000"/>
              <a:buFont typeface="Wingdings 3" panose="05040102010807070707" pitchFamily="18" charset="2"/>
              <a:buChar char=""/>
              <a:tabLst>
                <a:tab pos="1238250" algn="l"/>
              </a:tabLst>
              <a:defRPr sz="1400">
                <a:solidFill>
                  <a:schemeClr val="tx1"/>
                </a:solidFill>
                <a:latin typeface="Century Gothic" panose="020B0502020202020204" pitchFamily="34" charset="0"/>
              </a:defRPr>
            </a:lvl9pPr>
          </a:lstStyle>
          <a:p>
            <a:pPr algn="ctr" eaLnBrk="1" hangingPunct="1">
              <a:spcBef>
                <a:spcPct val="0"/>
              </a:spcBef>
              <a:buClrTx/>
              <a:buSzTx/>
              <a:buFontTx/>
              <a:buNone/>
            </a:pPr>
            <a:r>
              <a:rPr lang="en-GB" altLang="en-US" sz="1800">
                <a:solidFill>
                  <a:srgbClr val="000000"/>
                </a:solidFill>
                <a:latin typeface="Arial" panose="020B0604020202020204" pitchFamily="34" charset="0"/>
                <a:cs typeface="Arial" panose="020B0604020202020204" pitchFamily="34" charset="0"/>
              </a:rPr>
              <a:t>4</a:t>
            </a:r>
          </a:p>
        </p:txBody>
      </p:sp>
      <p:sp>
        <p:nvSpPr>
          <p:cNvPr id="33824" name="TextBox 40"/>
          <p:cNvSpPr txBox="1">
            <a:spLocks noChangeArrowheads="1"/>
          </p:cNvSpPr>
          <p:nvPr/>
        </p:nvSpPr>
        <p:spPr bwMode="auto">
          <a:xfrm>
            <a:off x="1046163" y="4005263"/>
            <a:ext cx="61595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1000"/>
              </a:spcBef>
              <a:buClr>
                <a:srgbClr val="8AD0D6"/>
              </a:buClr>
              <a:buSzPct val="80000"/>
              <a:buFont typeface="Wingdings 3" panose="05040102010807070707" pitchFamily="18" charset="2"/>
              <a:buChar char=""/>
              <a:tabLst>
                <a:tab pos="1238250" algn="l"/>
              </a:tabLst>
              <a:defRPr sz="2000">
                <a:solidFill>
                  <a:schemeClr val="tx1"/>
                </a:solidFill>
                <a:latin typeface="Century Gothic" panose="020B0502020202020204" pitchFamily="34" charset="0"/>
              </a:defRPr>
            </a:lvl1pPr>
            <a:lvl2pPr marL="742950" indent="-285750">
              <a:spcBef>
                <a:spcPts val="1000"/>
              </a:spcBef>
              <a:buClr>
                <a:srgbClr val="8AD0D6"/>
              </a:buClr>
              <a:buSzPct val="80000"/>
              <a:buFont typeface="Wingdings 3" panose="05040102010807070707" pitchFamily="18" charset="2"/>
              <a:buChar char=""/>
              <a:tabLst>
                <a:tab pos="1238250" algn="l"/>
              </a:tabLst>
              <a:defRPr>
                <a:solidFill>
                  <a:schemeClr val="tx1"/>
                </a:solidFill>
                <a:latin typeface="Century Gothic" panose="020B0502020202020204" pitchFamily="34" charset="0"/>
              </a:defRPr>
            </a:lvl2pPr>
            <a:lvl3pPr marL="1143000" indent="-228600">
              <a:spcBef>
                <a:spcPts val="1000"/>
              </a:spcBef>
              <a:buClr>
                <a:srgbClr val="8AD0D6"/>
              </a:buClr>
              <a:buSzPct val="80000"/>
              <a:buFont typeface="Wingdings 3" panose="05040102010807070707" pitchFamily="18" charset="2"/>
              <a:buChar char=""/>
              <a:tabLst>
                <a:tab pos="1238250" algn="l"/>
              </a:tabLst>
              <a:defRPr sz="1600">
                <a:solidFill>
                  <a:schemeClr val="tx1"/>
                </a:solidFill>
                <a:latin typeface="Century Gothic" panose="020B0502020202020204" pitchFamily="34" charset="0"/>
              </a:defRPr>
            </a:lvl3pPr>
            <a:lvl4pPr marL="1600200" indent="-228600">
              <a:spcBef>
                <a:spcPts val="1000"/>
              </a:spcBef>
              <a:buClr>
                <a:srgbClr val="8AD0D6"/>
              </a:buClr>
              <a:buSzPct val="80000"/>
              <a:buFont typeface="Wingdings 3" panose="05040102010807070707" pitchFamily="18" charset="2"/>
              <a:buChar char=""/>
              <a:tabLst>
                <a:tab pos="1238250" algn="l"/>
              </a:tabLst>
              <a:defRPr sz="1400">
                <a:solidFill>
                  <a:schemeClr val="tx1"/>
                </a:solidFill>
                <a:latin typeface="Century Gothic" panose="020B0502020202020204" pitchFamily="34" charset="0"/>
              </a:defRPr>
            </a:lvl4pPr>
            <a:lvl5pPr marL="2057400" indent="-228600">
              <a:spcBef>
                <a:spcPts val="1000"/>
              </a:spcBef>
              <a:buClr>
                <a:srgbClr val="8AD0D6"/>
              </a:buClr>
              <a:buSzPct val="80000"/>
              <a:buFont typeface="Wingdings 3" panose="05040102010807070707" pitchFamily="18" charset="2"/>
              <a:buChar char=""/>
              <a:tabLst>
                <a:tab pos="1238250" algn="l"/>
              </a:tabLst>
              <a:defRPr sz="1400">
                <a:solidFill>
                  <a:schemeClr val="tx1"/>
                </a:solidFill>
                <a:latin typeface="Century Gothic" panose="020B0502020202020204" pitchFamily="34" charset="0"/>
              </a:defRPr>
            </a:lvl5pPr>
            <a:lvl6pPr marL="2514600" indent="-228600" eaLnBrk="0" fontAlgn="base" hangingPunct="0">
              <a:spcBef>
                <a:spcPts val="1000"/>
              </a:spcBef>
              <a:spcAft>
                <a:spcPct val="0"/>
              </a:spcAft>
              <a:buClr>
                <a:srgbClr val="8AD0D6"/>
              </a:buClr>
              <a:buSzPct val="80000"/>
              <a:buFont typeface="Wingdings 3" panose="05040102010807070707" pitchFamily="18" charset="2"/>
              <a:buChar char=""/>
              <a:tabLst>
                <a:tab pos="1238250" algn="l"/>
              </a:tabLst>
              <a:defRPr sz="1400">
                <a:solidFill>
                  <a:schemeClr val="tx1"/>
                </a:solidFill>
                <a:latin typeface="Century Gothic" panose="020B0502020202020204" pitchFamily="34" charset="0"/>
              </a:defRPr>
            </a:lvl6pPr>
            <a:lvl7pPr marL="2971800" indent="-228600" eaLnBrk="0" fontAlgn="base" hangingPunct="0">
              <a:spcBef>
                <a:spcPts val="1000"/>
              </a:spcBef>
              <a:spcAft>
                <a:spcPct val="0"/>
              </a:spcAft>
              <a:buClr>
                <a:srgbClr val="8AD0D6"/>
              </a:buClr>
              <a:buSzPct val="80000"/>
              <a:buFont typeface="Wingdings 3" panose="05040102010807070707" pitchFamily="18" charset="2"/>
              <a:buChar char=""/>
              <a:tabLst>
                <a:tab pos="1238250" algn="l"/>
              </a:tabLst>
              <a:defRPr sz="1400">
                <a:solidFill>
                  <a:schemeClr val="tx1"/>
                </a:solidFill>
                <a:latin typeface="Century Gothic" panose="020B0502020202020204" pitchFamily="34" charset="0"/>
              </a:defRPr>
            </a:lvl7pPr>
            <a:lvl8pPr marL="3429000" indent="-228600" eaLnBrk="0" fontAlgn="base" hangingPunct="0">
              <a:spcBef>
                <a:spcPts val="1000"/>
              </a:spcBef>
              <a:spcAft>
                <a:spcPct val="0"/>
              </a:spcAft>
              <a:buClr>
                <a:srgbClr val="8AD0D6"/>
              </a:buClr>
              <a:buSzPct val="80000"/>
              <a:buFont typeface="Wingdings 3" panose="05040102010807070707" pitchFamily="18" charset="2"/>
              <a:buChar char=""/>
              <a:tabLst>
                <a:tab pos="1238250" algn="l"/>
              </a:tabLst>
              <a:defRPr sz="1400">
                <a:solidFill>
                  <a:schemeClr val="tx1"/>
                </a:solidFill>
                <a:latin typeface="Century Gothic" panose="020B0502020202020204" pitchFamily="34" charset="0"/>
              </a:defRPr>
            </a:lvl8pPr>
            <a:lvl9pPr marL="3886200" indent="-228600" eaLnBrk="0" fontAlgn="base" hangingPunct="0">
              <a:spcBef>
                <a:spcPts val="1000"/>
              </a:spcBef>
              <a:spcAft>
                <a:spcPct val="0"/>
              </a:spcAft>
              <a:buClr>
                <a:srgbClr val="8AD0D6"/>
              </a:buClr>
              <a:buSzPct val="80000"/>
              <a:buFont typeface="Wingdings 3" panose="05040102010807070707" pitchFamily="18" charset="2"/>
              <a:buChar char=""/>
              <a:tabLst>
                <a:tab pos="1238250" algn="l"/>
              </a:tabLst>
              <a:defRPr sz="1400">
                <a:solidFill>
                  <a:schemeClr val="tx1"/>
                </a:solidFill>
                <a:latin typeface="Century Gothic" panose="020B0502020202020204" pitchFamily="34" charset="0"/>
              </a:defRPr>
            </a:lvl9pPr>
          </a:lstStyle>
          <a:p>
            <a:pPr algn="ctr" eaLnBrk="1" hangingPunct="1">
              <a:spcBef>
                <a:spcPct val="0"/>
              </a:spcBef>
              <a:buClrTx/>
              <a:buSzTx/>
              <a:buFontTx/>
              <a:buNone/>
            </a:pPr>
            <a:r>
              <a:rPr lang="en-GB" altLang="en-US" sz="1800">
                <a:solidFill>
                  <a:srgbClr val="000000"/>
                </a:solidFill>
                <a:latin typeface="Arial" panose="020B0604020202020204" pitchFamily="34" charset="0"/>
                <a:cs typeface="Arial" panose="020B0604020202020204" pitchFamily="34" charset="0"/>
              </a:rPr>
              <a:t>3</a:t>
            </a:r>
          </a:p>
        </p:txBody>
      </p:sp>
      <p:sp>
        <p:nvSpPr>
          <p:cNvPr id="33825" name="TextBox 41"/>
          <p:cNvSpPr txBox="1">
            <a:spLocks noChangeArrowheads="1"/>
          </p:cNvSpPr>
          <p:nvPr/>
        </p:nvSpPr>
        <p:spPr bwMode="auto">
          <a:xfrm>
            <a:off x="1057275" y="4495800"/>
            <a:ext cx="598488"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1000"/>
              </a:spcBef>
              <a:buClr>
                <a:srgbClr val="8AD0D6"/>
              </a:buClr>
              <a:buSzPct val="80000"/>
              <a:buFont typeface="Wingdings 3" panose="05040102010807070707" pitchFamily="18" charset="2"/>
              <a:buChar char=""/>
              <a:tabLst>
                <a:tab pos="1238250" algn="l"/>
              </a:tabLst>
              <a:defRPr sz="2000">
                <a:solidFill>
                  <a:schemeClr val="tx1"/>
                </a:solidFill>
                <a:latin typeface="Century Gothic" panose="020B0502020202020204" pitchFamily="34" charset="0"/>
              </a:defRPr>
            </a:lvl1pPr>
            <a:lvl2pPr marL="742950" indent="-285750">
              <a:spcBef>
                <a:spcPts val="1000"/>
              </a:spcBef>
              <a:buClr>
                <a:srgbClr val="8AD0D6"/>
              </a:buClr>
              <a:buSzPct val="80000"/>
              <a:buFont typeface="Wingdings 3" panose="05040102010807070707" pitchFamily="18" charset="2"/>
              <a:buChar char=""/>
              <a:tabLst>
                <a:tab pos="1238250" algn="l"/>
              </a:tabLst>
              <a:defRPr>
                <a:solidFill>
                  <a:schemeClr val="tx1"/>
                </a:solidFill>
                <a:latin typeface="Century Gothic" panose="020B0502020202020204" pitchFamily="34" charset="0"/>
              </a:defRPr>
            </a:lvl2pPr>
            <a:lvl3pPr marL="1143000" indent="-228600">
              <a:spcBef>
                <a:spcPts val="1000"/>
              </a:spcBef>
              <a:buClr>
                <a:srgbClr val="8AD0D6"/>
              </a:buClr>
              <a:buSzPct val="80000"/>
              <a:buFont typeface="Wingdings 3" panose="05040102010807070707" pitchFamily="18" charset="2"/>
              <a:buChar char=""/>
              <a:tabLst>
                <a:tab pos="1238250" algn="l"/>
              </a:tabLst>
              <a:defRPr sz="1600">
                <a:solidFill>
                  <a:schemeClr val="tx1"/>
                </a:solidFill>
                <a:latin typeface="Century Gothic" panose="020B0502020202020204" pitchFamily="34" charset="0"/>
              </a:defRPr>
            </a:lvl3pPr>
            <a:lvl4pPr marL="1600200" indent="-228600">
              <a:spcBef>
                <a:spcPts val="1000"/>
              </a:spcBef>
              <a:buClr>
                <a:srgbClr val="8AD0D6"/>
              </a:buClr>
              <a:buSzPct val="80000"/>
              <a:buFont typeface="Wingdings 3" panose="05040102010807070707" pitchFamily="18" charset="2"/>
              <a:buChar char=""/>
              <a:tabLst>
                <a:tab pos="1238250" algn="l"/>
              </a:tabLst>
              <a:defRPr sz="1400">
                <a:solidFill>
                  <a:schemeClr val="tx1"/>
                </a:solidFill>
                <a:latin typeface="Century Gothic" panose="020B0502020202020204" pitchFamily="34" charset="0"/>
              </a:defRPr>
            </a:lvl4pPr>
            <a:lvl5pPr marL="2057400" indent="-228600">
              <a:spcBef>
                <a:spcPts val="1000"/>
              </a:spcBef>
              <a:buClr>
                <a:srgbClr val="8AD0D6"/>
              </a:buClr>
              <a:buSzPct val="80000"/>
              <a:buFont typeface="Wingdings 3" panose="05040102010807070707" pitchFamily="18" charset="2"/>
              <a:buChar char=""/>
              <a:tabLst>
                <a:tab pos="1238250" algn="l"/>
              </a:tabLst>
              <a:defRPr sz="1400">
                <a:solidFill>
                  <a:schemeClr val="tx1"/>
                </a:solidFill>
                <a:latin typeface="Century Gothic" panose="020B0502020202020204" pitchFamily="34" charset="0"/>
              </a:defRPr>
            </a:lvl5pPr>
            <a:lvl6pPr marL="2514600" indent="-228600" eaLnBrk="0" fontAlgn="base" hangingPunct="0">
              <a:spcBef>
                <a:spcPts val="1000"/>
              </a:spcBef>
              <a:spcAft>
                <a:spcPct val="0"/>
              </a:spcAft>
              <a:buClr>
                <a:srgbClr val="8AD0D6"/>
              </a:buClr>
              <a:buSzPct val="80000"/>
              <a:buFont typeface="Wingdings 3" panose="05040102010807070707" pitchFamily="18" charset="2"/>
              <a:buChar char=""/>
              <a:tabLst>
                <a:tab pos="1238250" algn="l"/>
              </a:tabLst>
              <a:defRPr sz="1400">
                <a:solidFill>
                  <a:schemeClr val="tx1"/>
                </a:solidFill>
                <a:latin typeface="Century Gothic" panose="020B0502020202020204" pitchFamily="34" charset="0"/>
              </a:defRPr>
            </a:lvl6pPr>
            <a:lvl7pPr marL="2971800" indent="-228600" eaLnBrk="0" fontAlgn="base" hangingPunct="0">
              <a:spcBef>
                <a:spcPts val="1000"/>
              </a:spcBef>
              <a:spcAft>
                <a:spcPct val="0"/>
              </a:spcAft>
              <a:buClr>
                <a:srgbClr val="8AD0D6"/>
              </a:buClr>
              <a:buSzPct val="80000"/>
              <a:buFont typeface="Wingdings 3" panose="05040102010807070707" pitchFamily="18" charset="2"/>
              <a:buChar char=""/>
              <a:tabLst>
                <a:tab pos="1238250" algn="l"/>
              </a:tabLst>
              <a:defRPr sz="1400">
                <a:solidFill>
                  <a:schemeClr val="tx1"/>
                </a:solidFill>
                <a:latin typeface="Century Gothic" panose="020B0502020202020204" pitchFamily="34" charset="0"/>
              </a:defRPr>
            </a:lvl7pPr>
            <a:lvl8pPr marL="3429000" indent="-228600" eaLnBrk="0" fontAlgn="base" hangingPunct="0">
              <a:spcBef>
                <a:spcPts val="1000"/>
              </a:spcBef>
              <a:spcAft>
                <a:spcPct val="0"/>
              </a:spcAft>
              <a:buClr>
                <a:srgbClr val="8AD0D6"/>
              </a:buClr>
              <a:buSzPct val="80000"/>
              <a:buFont typeface="Wingdings 3" panose="05040102010807070707" pitchFamily="18" charset="2"/>
              <a:buChar char=""/>
              <a:tabLst>
                <a:tab pos="1238250" algn="l"/>
              </a:tabLst>
              <a:defRPr sz="1400">
                <a:solidFill>
                  <a:schemeClr val="tx1"/>
                </a:solidFill>
                <a:latin typeface="Century Gothic" panose="020B0502020202020204" pitchFamily="34" charset="0"/>
              </a:defRPr>
            </a:lvl8pPr>
            <a:lvl9pPr marL="3886200" indent="-228600" eaLnBrk="0" fontAlgn="base" hangingPunct="0">
              <a:spcBef>
                <a:spcPts val="1000"/>
              </a:spcBef>
              <a:spcAft>
                <a:spcPct val="0"/>
              </a:spcAft>
              <a:buClr>
                <a:srgbClr val="8AD0D6"/>
              </a:buClr>
              <a:buSzPct val="80000"/>
              <a:buFont typeface="Wingdings 3" panose="05040102010807070707" pitchFamily="18" charset="2"/>
              <a:buChar char=""/>
              <a:tabLst>
                <a:tab pos="1238250" algn="l"/>
              </a:tabLst>
              <a:defRPr sz="1400">
                <a:solidFill>
                  <a:schemeClr val="tx1"/>
                </a:solidFill>
                <a:latin typeface="Century Gothic" panose="020B0502020202020204" pitchFamily="34" charset="0"/>
              </a:defRPr>
            </a:lvl9pPr>
          </a:lstStyle>
          <a:p>
            <a:pPr algn="ctr" eaLnBrk="1" hangingPunct="1">
              <a:spcBef>
                <a:spcPct val="0"/>
              </a:spcBef>
              <a:buClrTx/>
              <a:buSzTx/>
              <a:buFontTx/>
              <a:buNone/>
            </a:pPr>
            <a:r>
              <a:rPr lang="en-GB" altLang="en-US" sz="1800">
                <a:solidFill>
                  <a:srgbClr val="000000"/>
                </a:solidFill>
                <a:latin typeface="Arial" panose="020B0604020202020204" pitchFamily="34" charset="0"/>
                <a:cs typeface="Arial" panose="020B0604020202020204" pitchFamily="34" charset="0"/>
              </a:rPr>
              <a:t>2</a:t>
            </a:r>
          </a:p>
        </p:txBody>
      </p:sp>
      <p:sp>
        <p:nvSpPr>
          <p:cNvPr id="33826" name="TextBox 42"/>
          <p:cNvSpPr txBox="1">
            <a:spLocks noChangeArrowheads="1"/>
          </p:cNvSpPr>
          <p:nvPr/>
        </p:nvSpPr>
        <p:spPr bwMode="auto">
          <a:xfrm>
            <a:off x="1077913" y="4997450"/>
            <a:ext cx="53975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1000"/>
              </a:spcBef>
              <a:buClr>
                <a:srgbClr val="8AD0D6"/>
              </a:buClr>
              <a:buSzPct val="80000"/>
              <a:buFont typeface="Wingdings 3" panose="05040102010807070707" pitchFamily="18" charset="2"/>
              <a:buChar char=""/>
              <a:tabLst>
                <a:tab pos="1238250" algn="l"/>
              </a:tabLst>
              <a:defRPr sz="2000">
                <a:solidFill>
                  <a:schemeClr val="tx1"/>
                </a:solidFill>
                <a:latin typeface="Century Gothic" panose="020B0502020202020204" pitchFamily="34" charset="0"/>
              </a:defRPr>
            </a:lvl1pPr>
            <a:lvl2pPr marL="742950" indent="-285750">
              <a:spcBef>
                <a:spcPts val="1000"/>
              </a:spcBef>
              <a:buClr>
                <a:srgbClr val="8AD0D6"/>
              </a:buClr>
              <a:buSzPct val="80000"/>
              <a:buFont typeface="Wingdings 3" panose="05040102010807070707" pitchFamily="18" charset="2"/>
              <a:buChar char=""/>
              <a:tabLst>
                <a:tab pos="1238250" algn="l"/>
              </a:tabLst>
              <a:defRPr>
                <a:solidFill>
                  <a:schemeClr val="tx1"/>
                </a:solidFill>
                <a:latin typeface="Century Gothic" panose="020B0502020202020204" pitchFamily="34" charset="0"/>
              </a:defRPr>
            </a:lvl2pPr>
            <a:lvl3pPr marL="1143000" indent="-228600">
              <a:spcBef>
                <a:spcPts val="1000"/>
              </a:spcBef>
              <a:buClr>
                <a:srgbClr val="8AD0D6"/>
              </a:buClr>
              <a:buSzPct val="80000"/>
              <a:buFont typeface="Wingdings 3" panose="05040102010807070707" pitchFamily="18" charset="2"/>
              <a:buChar char=""/>
              <a:tabLst>
                <a:tab pos="1238250" algn="l"/>
              </a:tabLst>
              <a:defRPr sz="1600">
                <a:solidFill>
                  <a:schemeClr val="tx1"/>
                </a:solidFill>
                <a:latin typeface="Century Gothic" panose="020B0502020202020204" pitchFamily="34" charset="0"/>
              </a:defRPr>
            </a:lvl3pPr>
            <a:lvl4pPr marL="1600200" indent="-228600">
              <a:spcBef>
                <a:spcPts val="1000"/>
              </a:spcBef>
              <a:buClr>
                <a:srgbClr val="8AD0D6"/>
              </a:buClr>
              <a:buSzPct val="80000"/>
              <a:buFont typeface="Wingdings 3" panose="05040102010807070707" pitchFamily="18" charset="2"/>
              <a:buChar char=""/>
              <a:tabLst>
                <a:tab pos="1238250" algn="l"/>
              </a:tabLst>
              <a:defRPr sz="1400">
                <a:solidFill>
                  <a:schemeClr val="tx1"/>
                </a:solidFill>
                <a:latin typeface="Century Gothic" panose="020B0502020202020204" pitchFamily="34" charset="0"/>
              </a:defRPr>
            </a:lvl4pPr>
            <a:lvl5pPr marL="2057400" indent="-228600">
              <a:spcBef>
                <a:spcPts val="1000"/>
              </a:spcBef>
              <a:buClr>
                <a:srgbClr val="8AD0D6"/>
              </a:buClr>
              <a:buSzPct val="80000"/>
              <a:buFont typeface="Wingdings 3" panose="05040102010807070707" pitchFamily="18" charset="2"/>
              <a:buChar char=""/>
              <a:tabLst>
                <a:tab pos="1238250" algn="l"/>
              </a:tabLst>
              <a:defRPr sz="1400">
                <a:solidFill>
                  <a:schemeClr val="tx1"/>
                </a:solidFill>
                <a:latin typeface="Century Gothic" panose="020B0502020202020204" pitchFamily="34" charset="0"/>
              </a:defRPr>
            </a:lvl5pPr>
            <a:lvl6pPr marL="2514600" indent="-228600" eaLnBrk="0" fontAlgn="base" hangingPunct="0">
              <a:spcBef>
                <a:spcPts val="1000"/>
              </a:spcBef>
              <a:spcAft>
                <a:spcPct val="0"/>
              </a:spcAft>
              <a:buClr>
                <a:srgbClr val="8AD0D6"/>
              </a:buClr>
              <a:buSzPct val="80000"/>
              <a:buFont typeface="Wingdings 3" panose="05040102010807070707" pitchFamily="18" charset="2"/>
              <a:buChar char=""/>
              <a:tabLst>
                <a:tab pos="1238250" algn="l"/>
              </a:tabLst>
              <a:defRPr sz="1400">
                <a:solidFill>
                  <a:schemeClr val="tx1"/>
                </a:solidFill>
                <a:latin typeface="Century Gothic" panose="020B0502020202020204" pitchFamily="34" charset="0"/>
              </a:defRPr>
            </a:lvl6pPr>
            <a:lvl7pPr marL="2971800" indent="-228600" eaLnBrk="0" fontAlgn="base" hangingPunct="0">
              <a:spcBef>
                <a:spcPts val="1000"/>
              </a:spcBef>
              <a:spcAft>
                <a:spcPct val="0"/>
              </a:spcAft>
              <a:buClr>
                <a:srgbClr val="8AD0D6"/>
              </a:buClr>
              <a:buSzPct val="80000"/>
              <a:buFont typeface="Wingdings 3" panose="05040102010807070707" pitchFamily="18" charset="2"/>
              <a:buChar char=""/>
              <a:tabLst>
                <a:tab pos="1238250" algn="l"/>
              </a:tabLst>
              <a:defRPr sz="1400">
                <a:solidFill>
                  <a:schemeClr val="tx1"/>
                </a:solidFill>
                <a:latin typeface="Century Gothic" panose="020B0502020202020204" pitchFamily="34" charset="0"/>
              </a:defRPr>
            </a:lvl7pPr>
            <a:lvl8pPr marL="3429000" indent="-228600" eaLnBrk="0" fontAlgn="base" hangingPunct="0">
              <a:spcBef>
                <a:spcPts val="1000"/>
              </a:spcBef>
              <a:spcAft>
                <a:spcPct val="0"/>
              </a:spcAft>
              <a:buClr>
                <a:srgbClr val="8AD0D6"/>
              </a:buClr>
              <a:buSzPct val="80000"/>
              <a:buFont typeface="Wingdings 3" panose="05040102010807070707" pitchFamily="18" charset="2"/>
              <a:buChar char=""/>
              <a:tabLst>
                <a:tab pos="1238250" algn="l"/>
              </a:tabLst>
              <a:defRPr sz="1400">
                <a:solidFill>
                  <a:schemeClr val="tx1"/>
                </a:solidFill>
                <a:latin typeface="Century Gothic" panose="020B0502020202020204" pitchFamily="34" charset="0"/>
              </a:defRPr>
            </a:lvl8pPr>
            <a:lvl9pPr marL="3886200" indent="-228600" eaLnBrk="0" fontAlgn="base" hangingPunct="0">
              <a:spcBef>
                <a:spcPts val="1000"/>
              </a:spcBef>
              <a:spcAft>
                <a:spcPct val="0"/>
              </a:spcAft>
              <a:buClr>
                <a:srgbClr val="8AD0D6"/>
              </a:buClr>
              <a:buSzPct val="80000"/>
              <a:buFont typeface="Wingdings 3" panose="05040102010807070707" pitchFamily="18" charset="2"/>
              <a:buChar char=""/>
              <a:tabLst>
                <a:tab pos="1238250" algn="l"/>
              </a:tabLst>
              <a:defRPr sz="1400">
                <a:solidFill>
                  <a:schemeClr val="tx1"/>
                </a:solidFill>
                <a:latin typeface="Century Gothic" panose="020B0502020202020204" pitchFamily="34" charset="0"/>
              </a:defRPr>
            </a:lvl9pPr>
          </a:lstStyle>
          <a:p>
            <a:pPr algn="ctr" eaLnBrk="1" hangingPunct="1">
              <a:spcBef>
                <a:spcPct val="0"/>
              </a:spcBef>
              <a:buClrTx/>
              <a:buSzTx/>
              <a:buFontTx/>
              <a:buNone/>
            </a:pPr>
            <a:r>
              <a:rPr lang="en-GB" altLang="en-US" sz="1800">
                <a:solidFill>
                  <a:srgbClr val="000000"/>
                </a:solidFill>
                <a:latin typeface="Arial" panose="020B0604020202020204" pitchFamily="34" charset="0"/>
                <a:cs typeface="Arial" panose="020B0604020202020204" pitchFamily="34" charset="0"/>
              </a:rPr>
              <a:t>1</a:t>
            </a:r>
          </a:p>
        </p:txBody>
      </p:sp>
      <p:sp>
        <p:nvSpPr>
          <p:cNvPr id="33827" name="TextBox 43"/>
          <p:cNvSpPr txBox="1">
            <a:spLocks noChangeArrowheads="1"/>
          </p:cNvSpPr>
          <p:nvPr/>
        </p:nvSpPr>
        <p:spPr bwMode="auto">
          <a:xfrm>
            <a:off x="1035050" y="5486400"/>
            <a:ext cx="69215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1000"/>
              </a:spcBef>
              <a:buClr>
                <a:srgbClr val="8AD0D6"/>
              </a:buClr>
              <a:buSzPct val="80000"/>
              <a:buFont typeface="Wingdings 3" panose="05040102010807070707" pitchFamily="18" charset="2"/>
              <a:buChar char=""/>
              <a:tabLst>
                <a:tab pos="1238250" algn="l"/>
              </a:tabLst>
              <a:defRPr sz="2000">
                <a:solidFill>
                  <a:schemeClr val="tx1"/>
                </a:solidFill>
                <a:latin typeface="Century Gothic" panose="020B0502020202020204" pitchFamily="34" charset="0"/>
              </a:defRPr>
            </a:lvl1pPr>
            <a:lvl2pPr marL="742950" indent="-285750">
              <a:spcBef>
                <a:spcPts val="1000"/>
              </a:spcBef>
              <a:buClr>
                <a:srgbClr val="8AD0D6"/>
              </a:buClr>
              <a:buSzPct val="80000"/>
              <a:buFont typeface="Wingdings 3" panose="05040102010807070707" pitchFamily="18" charset="2"/>
              <a:buChar char=""/>
              <a:tabLst>
                <a:tab pos="1238250" algn="l"/>
              </a:tabLst>
              <a:defRPr>
                <a:solidFill>
                  <a:schemeClr val="tx1"/>
                </a:solidFill>
                <a:latin typeface="Century Gothic" panose="020B0502020202020204" pitchFamily="34" charset="0"/>
              </a:defRPr>
            </a:lvl2pPr>
            <a:lvl3pPr marL="1143000" indent="-228600">
              <a:spcBef>
                <a:spcPts val="1000"/>
              </a:spcBef>
              <a:buClr>
                <a:srgbClr val="8AD0D6"/>
              </a:buClr>
              <a:buSzPct val="80000"/>
              <a:buFont typeface="Wingdings 3" panose="05040102010807070707" pitchFamily="18" charset="2"/>
              <a:buChar char=""/>
              <a:tabLst>
                <a:tab pos="1238250" algn="l"/>
              </a:tabLst>
              <a:defRPr sz="1600">
                <a:solidFill>
                  <a:schemeClr val="tx1"/>
                </a:solidFill>
                <a:latin typeface="Century Gothic" panose="020B0502020202020204" pitchFamily="34" charset="0"/>
              </a:defRPr>
            </a:lvl3pPr>
            <a:lvl4pPr marL="1600200" indent="-228600">
              <a:spcBef>
                <a:spcPts val="1000"/>
              </a:spcBef>
              <a:buClr>
                <a:srgbClr val="8AD0D6"/>
              </a:buClr>
              <a:buSzPct val="80000"/>
              <a:buFont typeface="Wingdings 3" panose="05040102010807070707" pitchFamily="18" charset="2"/>
              <a:buChar char=""/>
              <a:tabLst>
                <a:tab pos="1238250" algn="l"/>
              </a:tabLst>
              <a:defRPr sz="1400">
                <a:solidFill>
                  <a:schemeClr val="tx1"/>
                </a:solidFill>
                <a:latin typeface="Century Gothic" panose="020B0502020202020204" pitchFamily="34" charset="0"/>
              </a:defRPr>
            </a:lvl4pPr>
            <a:lvl5pPr marL="2057400" indent="-228600">
              <a:spcBef>
                <a:spcPts val="1000"/>
              </a:spcBef>
              <a:buClr>
                <a:srgbClr val="8AD0D6"/>
              </a:buClr>
              <a:buSzPct val="80000"/>
              <a:buFont typeface="Wingdings 3" panose="05040102010807070707" pitchFamily="18" charset="2"/>
              <a:buChar char=""/>
              <a:tabLst>
                <a:tab pos="1238250" algn="l"/>
              </a:tabLst>
              <a:defRPr sz="1400">
                <a:solidFill>
                  <a:schemeClr val="tx1"/>
                </a:solidFill>
                <a:latin typeface="Century Gothic" panose="020B0502020202020204" pitchFamily="34" charset="0"/>
              </a:defRPr>
            </a:lvl5pPr>
            <a:lvl6pPr marL="2514600" indent="-228600" eaLnBrk="0" fontAlgn="base" hangingPunct="0">
              <a:spcBef>
                <a:spcPts val="1000"/>
              </a:spcBef>
              <a:spcAft>
                <a:spcPct val="0"/>
              </a:spcAft>
              <a:buClr>
                <a:srgbClr val="8AD0D6"/>
              </a:buClr>
              <a:buSzPct val="80000"/>
              <a:buFont typeface="Wingdings 3" panose="05040102010807070707" pitchFamily="18" charset="2"/>
              <a:buChar char=""/>
              <a:tabLst>
                <a:tab pos="1238250" algn="l"/>
              </a:tabLst>
              <a:defRPr sz="1400">
                <a:solidFill>
                  <a:schemeClr val="tx1"/>
                </a:solidFill>
                <a:latin typeface="Century Gothic" panose="020B0502020202020204" pitchFamily="34" charset="0"/>
              </a:defRPr>
            </a:lvl6pPr>
            <a:lvl7pPr marL="2971800" indent="-228600" eaLnBrk="0" fontAlgn="base" hangingPunct="0">
              <a:spcBef>
                <a:spcPts val="1000"/>
              </a:spcBef>
              <a:spcAft>
                <a:spcPct val="0"/>
              </a:spcAft>
              <a:buClr>
                <a:srgbClr val="8AD0D6"/>
              </a:buClr>
              <a:buSzPct val="80000"/>
              <a:buFont typeface="Wingdings 3" panose="05040102010807070707" pitchFamily="18" charset="2"/>
              <a:buChar char=""/>
              <a:tabLst>
                <a:tab pos="1238250" algn="l"/>
              </a:tabLst>
              <a:defRPr sz="1400">
                <a:solidFill>
                  <a:schemeClr val="tx1"/>
                </a:solidFill>
                <a:latin typeface="Century Gothic" panose="020B0502020202020204" pitchFamily="34" charset="0"/>
              </a:defRPr>
            </a:lvl7pPr>
            <a:lvl8pPr marL="3429000" indent="-228600" eaLnBrk="0" fontAlgn="base" hangingPunct="0">
              <a:spcBef>
                <a:spcPts val="1000"/>
              </a:spcBef>
              <a:spcAft>
                <a:spcPct val="0"/>
              </a:spcAft>
              <a:buClr>
                <a:srgbClr val="8AD0D6"/>
              </a:buClr>
              <a:buSzPct val="80000"/>
              <a:buFont typeface="Wingdings 3" panose="05040102010807070707" pitchFamily="18" charset="2"/>
              <a:buChar char=""/>
              <a:tabLst>
                <a:tab pos="1238250" algn="l"/>
              </a:tabLst>
              <a:defRPr sz="1400">
                <a:solidFill>
                  <a:schemeClr val="tx1"/>
                </a:solidFill>
                <a:latin typeface="Century Gothic" panose="020B0502020202020204" pitchFamily="34" charset="0"/>
              </a:defRPr>
            </a:lvl8pPr>
            <a:lvl9pPr marL="3886200" indent="-228600" eaLnBrk="0" fontAlgn="base" hangingPunct="0">
              <a:spcBef>
                <a:spcPts val="1000"/>
              </a:spcBef>
              <a:spcAft>
                <a:spcPct val="0"/>
              </a:spcAft>
              <a:buClr>
                <a:srgbClr val="8AD0D6"/>
              </a:buClr>
              <a:buSzPct val="80000"/>
              <a:buFont typeface="Wingdings 3" panose="05040102010807070707" pitchFamily="18" charset="2"/>
              <a:buChar char=""/>
              <a:tabLst>
                <a:tab pos="1238250" algn="l"/>
              </a:tabLst>
              <a:defRPr sz="1400">
                <a:solidFill>
                  <a:schemeClr val="tx1"/>
                </a:solidFill>
                <a:latin typeface="Century Gothic" panose="020B0502020202020204" pitchFamily="34" charset="0"/>
              </a:defRPr>
            </a:lvl9pPr>
          </a:lstStyle>
          <a:p>
            <a:pPr algn="ctr" eaLnBrk="1" hangingPunct="1">
              <a:spcBef>
                <a:spcPct val="0"/>
              </a:spcBef>
              <a:buClrTx/>
              <a:buSzTx/>
              <a:buFontTx/>
              <a:buNone/>
            </a:pPr>
            <a:r>
              <a:rPr lang="en-GB" altLang="en-US" sz="1800">
                <a:solidFill>
                  <a:srgbClr val="000000"/>
                </a:solidFill>
                <a:latin typeface="Arial" panose="020B0604020202020204" pitchFamily="34" charset="0"/>
                <a:cs typeface="Arial" panose="020B0604020202020204" pitchFamily="34" charset="0"/>
              </a:rPr>
              <a:t>0</a:t>
            </a:r>
          </a:p>
        </p:txBody>
      </p:sp>
      <p:sp>
        <p:nvSpPr>
          <p:cNvPr id="33828" name="TextBox 44"/>
          <p:cNvSpPr txBox="1">
            <a:spLocks noChangeArrowheads="1"/>
          </p:cNvSpPr>
          <p:nvPr/>
        </p:nvSpPr>
        <p:spPr bwMode="auto">
          <a:xfrm>
            <a:off x="1089025" y="1524000"/>
            <a:ext cx="53975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1000"/>
              </a:spcBef>
              <a:buClr>
                <a:srgbClr val="8AD0D6"/>
              </a:buClr>
              <a:buSzPct val="80000"/>
              <a:buFont typeface="Wingdings 3" panose="05040102010807070707" pitchFamily="18" charset="2"/>
              <a:buChar char=""/>
              <a:tabLst>
                <a:tab pos="1238250" algn="l"/>
              </a:tabLst>
              <a:defRPr sz="2000">
                <a:solidFill>
                  <a:schemeClr val="tx1"/>
                </a:solidFill>
                <a:latin typeface="Century Gothic" panose="020B0502020202020204" pitchFamily="34" charset="0"/>
              </a:defRPr>
            </a:lvl1pPr>
            <a:lvl2pPr marL="742950" indent="-285750">
              <a:spcBef>
                <a:spcPts val="1000"/>
              </a:spcBef>
              <a:buClr>
                <a:srgbClr val="8AD0D6"/>
              </a:buClr>
              <a:buSzPct val="80000"/>
              <a:buFont typeface="Wingdings 3" panose="05040102010807070707" pitchFamily="18" charset="2"/>
              <a:buChar char=""/>
              <a:tabLst>
                <a:tab pos="1238250" algn="l"/>
              </a:tabLst>
              <a:defRPr>
                <a:solidFill>
                  <a:schemeClr val="tx1"/>
                </a:solidFill>
                <a:latin typeface="Century Gothic" panose="020B0502020202020204" pitchFamily="34" charset="0"/>
              </a:defRPr>
            </a:lvl2pPr>
            <a:lvl3pPr marL="1143000" indent="-228600">
              <a:spcBef>
                <a:spcPts val="1000"/>
              </a:spcBef>
              <a:buClr>
                <a:srgbClr val="8AD0D6"/>
              </a:buClr>
              <a:buSzPct val="80000"/>
              <a:buFont typeface="Wingdings 3" panose="05040102010807070707" pitchFamily="18" charset="2"/>
              <a:buChar char=""/>
              <a:tabLst>
                <a:tab pos="1238250" algn="l"/>
              </a:tabLst>
              <a:defRPr sz="1600">
                <a:solidFill>
                  <a:schemeClr val="tx1"/>
                </a:solidFill>
                <a:latin typeface="Century Gothic" panose="020B0502020202020204" pitchFamily="34" charset="0"/>
              </a:defRPr>
            </a:lvl3pPr>
            <a:lvl4pPr marL="1600200" indent="-228600">
              <a:spcBef>
                <a:spcPts val="1000"/>
              </a:spcBef>
              <a:buClr>
                <a:srgbClr val="8AD0D6"/>
              </a:buClr>
              <a:buSzPct val="80000"/>
              <a:buFont typeface="Wingdings 3" panose="05040102010807070707" pitchFamily="18" charset="2"/>
              <a:buChar char=""/>
              <a:tabLst>
                <a:tab pos="1238250" algn="l"/>
              </a:tabLst>
              <a:defRPr sz="1400">
                <a:solidFill>
                  <a:schemeClr val="tx1"/>
                </a:solidFill>
                <a:latin typeface="Century Gothic" panose="020B0502020202020204" pitchFamily="34" charset="0"/>
              </a:defRPr>
            </a:lvl4pPr>
            <a:lvl5pPr marL="2057400" indent="-228600">
              <a:spcBef>
                <a:spcPts val="1000"/>
              </a:spcBef>
              <a:buClr>
                <a:srgbClr val="8AD0D6"/>
              </a:buClr>
              <a:buSzPct val="80000"/>
              <a:buFont typeface="Wingdings 3" panose="05040102010807070707" pitchFamily="18" charset="2"/>
              <a:buChar char=""/>
              <a:tabLst>
                <a:tab pos="1238250" algn="l"/>
              </a:tabLst>
              <a:defRPr sz="1400">
                <a:solidFill>
                  <a:schemeClr val="tx1"/>
                </a:solidFill>
                <a:latin typeface="Century Gothic" panose="020B0502020202020204" pitchFamily="34" charset="0"/>
              </a:defRPr>
            </a:lvl5pPr>
            <a:lvl6pPr marL="2514600" indent="-228600" eaLnBrk="0" fontAlgn="base" hangingPunct="0">
              <a:spcBef>
                <a:spcPts val="1000"/>
              </a:spcBef>
              <a:spcAft>
                <a:spcPct val="0"/>
              </a:spcAft>
              <a:buClr>
                <a:srgbClr val="8AD0D6"/>
              </a:buClr>
              <a:buSzPct val="80000"/>
              <a:buFont typeface="Wingdings 3" panose="05040102010807070707" pitchFamily="18" charset="2"/>
              <a:buChar char=""/>
              <a:tabLst>
                <a:tab pos="1238250" algn="l"/>
              </a:tabLst>
              <a:defRPr sz="1400">
                <a:solidFill>
                  <a:schemeClr val="tx1"/>
                </a:solidFill>
                <a:latin typeface="Century Gothic" panose="020B0502020202020204" pitchFamily="34" charset="0"/>
              </a:defRPr>
            </a:lvl6pPr>
            <a:lvl7pPr marL="2971800" indent="-228600" eaLnBrk="0" fontAlgn="base" hangingPunct="0">
              <a:spcBef>
                <a:spcPts val="1000"/>
              </a:spcBef>
              <a:spcAft>
                <a:spcPct val="0"/>
              </a:spcAft>
              <a:buClr>
                <a:srgbClr val="8AD0D6"/>
              </a:buClr>
              <a:buSzPct val="80000"/>
              <a:buFont typeface="Wingdings 3" panose="05040102010807070707" pitchFamily="18" charset="2"/>
              <a:buChar char=""/>
              <a:tabLst>
                <a:tab pos="1238250" algn="l"/>
              </a:tabLst>
              <a:defRPr sz="1400">
                <a:solidFill>
                  <a:schemeClr val="tx1"/>
                </a:solidFill>
                <a:latin typeface="Century Gothic" panose="020B0502020202020204" pitchFamily="34" charset="0"/>
              </a:defRPr>
            </a:lvl7pPr>
            <a:lvl8pPr marL="3429000" indent="-228600" eaLnBrk="0" fontAlgn="base" hangingPunct="0">
              <a:spcBef>
                <a:spcPts val="1000"/>
              </a:spcBef>
              <a:spcAft>
                <a:spcPct val="0"/>
              </a:spcAft>
              <a:buClr>
                <a:srgbClr val="8AD0D6"/>
              </a:buClr>
              <a:buSzPct val="80000"/>
              <a:buFont typeface="Wingdings 3" panose="05040102010807070707" pitchFamily="18" charset="2"/>
              <a:buChar char=""/>
              <a:tabLst>
                <a:tab pos="1238250" algn="l"/>
              </a:tabLst>
              <a:defRPr sz="1400">
                <a:solidFill>
                  <a:schemeClr val="tx1"/>
                </a:solidFill>
                <a:latin typeface="Century Gothic" panose="020B0502020202020204" pitchFamily="34" charset="0"/>
              </a:defRPr>
            </a:lvl8pPr>
            <a:lvl9pPr marL="3886200" indent="-228600" eaLnBrk="0" fontAlgn="base" hangingPunct="0">
              <a:spcBef>
                <a:spcPts val="1000"/>
              </a:spcBef>
              <a:spcAft>
                <a:spcPct val="0"/>
              </a:spcAft>
              <a:buClr>
                <a:srgbClr val="8AD0D6"/>
              </a:buClr>
              <a:buSzPct val="80000"/>
              <a:buFont typeface="Wingdings 3" panose="05040102010807070707" pitchFamily="18" charset="2"/>
              <a:buChar char=""/>
              <a:tabLst>
                <a:tab pos="1238250" algn="l"/>
              </a:tabLst>
              <a:defRPr sz="1400">
                <a:solidFill>
                  <a:schemeClr val="tx1"/>
                </a:solidFill>
                <a:latin typeface="Century Gothic" panose="020B0502020202020204" pitchFamily="34" charset="0"/>
              </a:defRPr>
            </a:lvl9pPr>
          </a:lstStyle>
          <a:p>
            <a:pPr algn="ctr" eaLnBrk="1" hangingPunct="1">
              <a:spcBef>
                <a:spcPct val="0"/>
              </a:spcBef>
              <a:buClrTx/>
              <a:buSzTx/>
              <a:buFontTx/>
              <a:buNone/>
            </a:pPr>
            <a:r>
              <a:rPr lang="en-GB" altLang="en-US" sz="1800">
                <a:solidFill>
                  <a:srgbClr val="000000"/>
                </a:solidFill>
                <a:latin typeface="Arial" panose="020B0604020202020204" pitchFamily="34" charset="0"/>
                <a:cs typeface="Arial" panose="020B0604020202020204" pitchFamily="34" charset="0"/>
              </a:rPr>
              <a:t>8</a:t>
            </a:r>
          </a:p>
        </p:txBody>
      </p:sp>
    </p:spTree>
  </p:cSld>
  <p:clrMapOvr>
    <a:masterClrMapping/>
  </p:clrMapOvr>
  <p:transition advTm="67891"/>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a:xfrm>
            <a:off x="612775" y="-73025"/>
            <a:ext cx="8280400" cy="1108075"/>
          </a:xfrm>
        </p:spPr>
        <p:txBody>
          <a:bodyPr/>
          <a:lstStyle/>
          <a:p>
            <a:pPr eaLnBrk="1" hangingPunct="1"/>
            <a:r>
              <a:rPr lang="ru-RU" altLang="ru-RU" sz="2400" smtClean="0"/>
              <a:t>Рекомендации по продолжительности лечения тромбозов, ассоциированных со злокачественной опухолью</a:t>
            </a:r>
            <a:endParaRPr lang="en-GB" altLang="ru-RU" sz="2400" smtClean="0"/>
          </a:p>
        </p:txBody>
      </p:sp>
      <p:graphicFrame>
        <p:nvGraphicFramePr>
          <p:cNvPr id="57370" name="Group 26"/>
          <p:cNvGraphicFramePr>
            <a:graphicFrameLocks noGrp="1"/>
          </p:cNvGraphicFramePr>
          <p:nvPr>
            <p:ph type="tbl" sz="quarter" idx="11"/>
          </p:nvPr>
        </p:nvGraphicFramePr>
        <p:xfrm>
          <a:off x="612775" y="1376363"/>
          <a:ext cx="8280400" cy="4356099"/>
        </p:xfrm>
        <a:graphic>
          <a:graphicData uri="http://schemas.openxmlformats.org/drawingml/2006/table">
            <a:tbl>
              <a:tblPr>
                <a:tableStyleId>{5940675A-B579-460E-94D1-54222C63F5DA}</a:tableStyleId>
              </a:tblPr>
              <a:tblGrid>
                <a:gridCol w="3131133"/>
                <a:gridCol w="2583817"/>
                <a:gridCol w="2565450"/>
              </a:tblGrid>
              <a:tr h="1008141">
                <a:tc>
                  <a:txBody>
                    <a:bodyPr/>
                    <a:lstStyle/>
                    <a:p>
                      <a:pPr marL="0" marR="0" lvl="0" indent="0" algn="ctr" defTabSz="914400" rtl="0" eaLnBrk="1" fontAlgn="base" latinLnBrk="0" hangingPunct="1">
                        <a:lnSpc>
                          <a:spcPct val="100000"/>
                        </a:lnSpc>
                        <a:spcBef>
                          <a:spcPct val="20000"/>
                        </a:spcBef>
                        <a:spcAft>
                          <a:spcPct val="0"/>
                        </a:spcAft>
                        <a:buClrTx/>
                        <a:buSzPct val="200000"/>
                        <a:buFontTx/>
                        <a:buNone/>
                        <a:tabLst/>
                      </a:pPr>
                      <a:r>
                        <a:rPr kumimoji="0" lang="ru-RU" sz="1800" b="1" u="none" strike="noStrike" cap="none" normalizeH="0" baseline="0" dirty="0" smtClean="0">
                          <a:ln>
                            <a:noFill/>
                          </a:ln>
                          <a:solidFill>
                            <a:schemeClr val="bg1"/>
                          </a:solidFill>
                          <a:effectLst/>
                        </a:rPr>
                        <a:t>Организация</a:t>
                      </a:r>
                      <a:endParaRPr kumimoji="0" lang="en-GB" sz="1800" b="1" i="0" u="none" strike="noStrike" cap="none" normalizeH="0" baseline="0" dirty="0" smtClean="0">
                        <a:ln>
                          <a:noFill/>
                        </a:ln>
                        <a:solidFill>
                          <a:schemeClr val="bg1"/>
                        </a:solidFill>
                        <a:effectLst/>
                        <a:latin typeface="Verdana" pitchFamily="34" charset="0"/>
                        <a:cs typeface="Arial" charset="0"/>
                      </a:endParaRPr>
                    </a:p>
                  </a:txBody>
                  <a:tcPr marL="104801" marR="104801" marT="45717" marB="45717" horzOverflow="overflow">
                    <a:solidFill>
                      <a:srgbClr val="6689CC"/>
                    </a:solidFill>
                  </a:tcPr>
                </a:tc>
                <a:tc>
                  <a:txBody>
                    <a:bodyPr/>
                    <a:lstStyle/>
                    <a:p>
                      <a:pPr marL="0" marR="0" lvl="0" indent="0" algn="ctr" defTabSz="914400" rtl="0" eaLnBrk="1" fontAlgn="base" latinLnBrk="0" hangingPunct="1">
                        <a:lnSpc>
                          <a:spcPct val="100000"/>
                        </a:lnSpc>
                        <a:spcBef>
                          <a:spcPct val="20000"/>
                        </a:spcBef>
                        <a:spcAft>
                          <a:spcPct val="0"/>
                        </a:spcAft>
                        <a:buClrTx/>
                        <a:buSzPct val="200000"/>
                        <a:buFontTx/>
                        <a:buNone/>
                        <a:tabLst/>
                      </a:pPr>
                      <a:r>
                        <a:rPr kumimoji="0" lang="ru-RU" sz="1800" b="1" u="none" strike="noStrike" cap="none" normalizeH="0" baseline="0" dirty="0" smtClean="0">
                          <a:ln>
                            <a:noFill/>
                          </a:ln>
                          <a:solidFill>
                            <a:schemeClr val="bg1"/>
                          </a:solidFill>
                          <a:effectLst/>
                        </a:rPr>
                        <a:t>Продолжительность лечения ТГВ НМГ</a:t>
                      </a:r>
                      <a:endParaRPr kumimoji="0" lang="en-GB" sz="1800" b="1" i="0" u="none" strike="noStrike" cap="none" normalizeH="0" baseline="0" dirty="0" smtClean="0">
                        <a:ln>
                          <a:noFill/>
                        </a:ln>
                        <a:solidFill>
                          <a:schemeClr val="bg1"/>
                        </a:solidFill>
                        <a:effectLst/>
                        <a:latin typeface="Verdana" pitchFamily="34" charset="0"/>
                        <a:cs typeface="Arial" charset="0"/>
                      </a:endParaRPr>
                    </a:p>
                  </a:txBody>
                  <a:tcPr marL="104801" marR="104801" marT="45717" marB="45717" horzOverflow="overflow">
                    <a:solidFill>
                      <a:srgbClr val="6689CC"/>
                    </a:solidFill>
                  </a:tcPr>
                </a:tc>
                <a:tc>
                  <a:txBody>
                    <a:bodyPr/>
                    <a:lstStyle/>
                    <a:p>
                      <a:pPr marL="0" marR="0" lvl="0" indent="0" algn="ctr" defTabSz="914400" rtl="0" eaLnBrk="1" fontAlgn="base" latinLnBrk="0" hangingPunct="1">
                        <a:lnSpc>
                          <a:spcPct val="100000"/>
                        </a:lnSpc>
                        <a:spcBef>
                          <a:spcPct val="20000"/>
                        </a:spcBef>
                        <a:spcAft>
                          <a:spcPct val="0"/>
                        </a:spcAft>
                        <a:buClrTx/>
                        <a:buSzPct val="200000"/>
                        <a:buFontTx/>
                        <a:buNone/>
                        <a:tabLst/>
                      </a:pPr>
                      <a:r>
                        <a:rPr kumimoji="0" lang="uk-UA" sz="1800" b="1" u="none" strike="noStrike" cap="none" normalizeH="0" baseline="0" dirty="0" err="1" smtClean="0">
                          <a:ln>
                            <a:noFill/>
                          </a:ln>
                          <a:solidFill>
                            <a:schemeClr val="bg1"/>
                          </a:solidFill>
                          <a:effectLst/>
                        </a:rPr>
                        <a:t>Продолжительность</a:t>
                      </a:r>
                      <a:r>
                        <a:rPr kumimoji="0" lang="uk-UA" sz="1800" b="1" u="none" strike="noStrike" cap="none" normalizeH="0" baseline="0" dirty="0" smtClean="0">
                          <a:ln>
                            <a:noFill/>
                          </a:ln>
                          <a:solidFill>
                            <a:schemeClr val="bg1"/>
                          </a:solidFill>
                          <a:effectLst/>
                        </a:rPr>
                        <a:t> </a:t>
                      </a:r>
                      <a:r>
                        <a:rPr kumimoji="0" lang="uk-UA" sz="1800" b="1" u="none" strike="noStrike" cap="none" normalizeH="0" baseline="0" dirty="0" err="1" smtClean="0">
                          <a:ln>
                            <a:noFill/>
                          </a:ln>
                          <a:solidFill>
                            <a:schemeClr val="bg1"/>
                          </a:solidFill>
                          <a:effectLst/>
                        </a:rPr>
                        <a:t>лечения</a:t>
                      </a:r>
                      <a:r>
                        <a:rPr kumimoji="0" lang="uk-UA" sz="1800" b="1" u="none" strike="noStrike" cap="none" normalizeH="0" baseline="0" dirty="0" smtClean="0">
                          <a:ln>
                            <a:noFill/>
                          </a:ln>
                          <a:solidFill>
                            <a:schemeClr val="bg1"/>
                          </a:solidFill>
                          <a:effectLst/>
                        </a:rPr>
                        <a:t> ТЭЛА</a:t>
                      </a:r>
                    </a:p>
                    <a:p>
                      <a:pPr marL="0" marR="0" lvl="0" indent="0" algn="ctr" defTabSz="914400" rtl="0" eaLnBrk="1" fontAlgn="base" latinLnBrk="0" hangingPunct="1">
                        <a:lnSpc>
                          <a:spcPct val="100000"/>
                        </a:lnSpc>
                        <a:spcBef>
                          <a:spcPct val="20000"/>
                        </a:spcBef>
                        <a:spcAft>
                          <a:spcPct val="0"/>
                        </a:spcAft>
                        <a:buClrTx/>
                        <a:buSzPct val="200000"/>
                        <a:buFontTx/>
                        <a:buNone/>
                        <a:tabLst/>
                      </a:pPr>
                      <a:r>
                        <a:rPr kumimoji="0" lang="uk-UA" sz="1800" b="1" u="none" strike="noStrike" cap="none" normalizeH="0" baseline="0" dirty="0" smtClean="0">
                          <a:ln>
                            <a:noFill/>
                          </a:ln>
                          <a:solidFill>
                            <a:schemeClr val="bg1"/>
                          </a:solidFill>
                          <a:effectLst/>
                        </a:rPr>
                        <a:t> НМГ</a:t>
                      </a:r>
                    </a:p>
                  </a:txBody>
                  <a:tcPr marL="104801" marR="104801" marT="45717" marB="45717" horzOverflow="overflow">
                    <a:solidFill>
                      <a:srgbClr val="6689CC"/>
                    </a:solidFill>
                  </a:tcPr>
                </a:tc>
              </a:tr>
              <a:tr h="760936">
                <a:tc>
                  <a:txBody>
                    <a:bodyPr/>
                    <a:lstStyle/>
                    <a:p>
                      <a:pPr marL="0" marR="0" lvl="0" indent="0" algn="l" defTabSz="914400" rtl="0" eaLnBrk="1" fontAlgn="base" latinLnBrk="0" hangingPunct="1">
                        <a:lnSpc>
                          <a:spcPct val="100000"/>
                        </a:lnSpc>
                        <a:spcBef>
                          <a:spcPct val="20000"/>
                        </a:spcBef>
                        <a:spcAft>
                          <a:spcPct val="0"/>
                        </a:spcAft>
                        <a:buClrTx/>
                        <a:buSzPct val="200000"/>
                        <a:buFontTx/>
                        <a:buNone/>
                        <a:tabLst/>
                      </a:pPr>
                      <a:r>
                        <a:rPr kumimoji="0" lang="en-GB" sz="1600" u="none" strike="noStrike" cap="none" normalizeH="0" baseline="0" dirty="0" smtClean="0">
                          <a:ln>
                            <a:noFill/>
                          </a:ln>
                          <a:effectLst/>
                          <a:latin typeface="+mn-lt"/>
                        </a:rPr>
                        <a:t>British Committee for Standards in Haematology</a:t>
                      </a:r>
                      <a:r>
                        <a:rPr kumimoji="0" lang="en-GB" sz="1600" u="none" strike="noStrike" cap="none" normalizeH="0" baseline="30000" dirty="0" smtClean="0">
                          <a:ln>
                            <a:noFill/>
                          </a:ln>
                          <a:effectLst/>
                          <a:latin typeface="+mn-lt"/>
                        </a:rPr>
                        <a:t>1</a:t>
                      </a:r>
                      <a:endParaRPr kumimoji="0" lang="en-GB" sz="1600" b="1" i="0" u="none" strike="noStrike" cap="none" normalizeH="0" baseline="30000" dirty="0" smtClean="0">
                        <a:ln>
                          <a:noFill/>
                        </a:ln>
                        <a:solidFill>
                          <a:schemeClr val="tx1"/>
                        </a:solidFill>
                        <a:effectLst/>
                        <a:latin typeface="+mn-lt"/>
                        <a:cs typeface="Arial" charset="0"/>
                      </a:endParaRPr>
                    </a:p>
                  </a:txBody>
                  <a:tcPr marL="104801" marR="104801" marT="45717" marB="45717" horzOverflow="overflow"/>
                </a:tc>
                <a:tc gridSpan="2">
                  <a:txBody>
                    <a:bodyPr/>
                    <a:lstStyle/>
                    <a:p>
                      <a:pPr marL="0" marR="0" lvl="0" indent="0" algn="ctr" defTabSz="914400" rtl="0" eaLnBrk="1" fontAlgn="base" latinLnBrk="0" hangingPunct="1">
                        <a:lnSpc>
                          <a:spcPct val="100000"/>
                        </a:lnSpc>
                        <a:spcBef>
                          <a:spcPct val="20000"/>
                        </a:spcBef>
                        <a:spcAft>
                          <a:spcPct val="0"/>
                        </a:spcAft>
                        <a:buClrTx/>
                        <a:buSzPct val="200000"/>
                        <a:buFontTx/>
                        <a:buNone/>
                        <a:tabLst/>
                      </a:pPr>
                      <a:r>
                        <a:rPr kumimoji="0" lang="ru-RU" sz="1600" u="none" strike="noStrike" cap="none" normalizeH="0" baseline="0" dirty="0" smtClean="0">
                          <a:ln>
                            <a:noFill/>
                          </a:ln>
                          <a:effectLst/>
                          <a:latin typeface="+mn-lt"/>
                        </a:rPr>
                        <a:t>Минимум 6 </a:t>
                      </a:r>
                      <a:r>
                        <a:rPr kumimoji="0" lang="ru-RU" sz="1600" u="none" strike="noStrike" cap="none" normalizeH="0" baseline="0" dirty="0" err="1" smtClean="0">
                          <a:ln>
                            <a:noFill/>
                          </a:ln>
                          <a:effectLst/>
                          <a:latin typeface="+mn-lt"/>
                        </a:rPr>
                        <a:t>мес</a:t>
                      </a:r>
                      <a:endParaRPr kumimoji="0" lang="en-GB" sz="1600" b="1" i="0" u="none" strike="noStrike" cap="none" normalizeH="0" baseline="0" dirty="0" smtClean="0">
                        <a:ln>
                          <a:noFill/>
                        </a:ln>
                        <a:solidFill>
                          <a:schemeClr val="tx1"/>
                        </a:solidFill>
                        <a:effectLst/>
                        <a:latin typeface="+mn-lt"/>
                        <a:cs typeface="Arial" charset="0"/>
                      </a:endParaRPr>
                    </a:p>
                  </a:txBody>
                  <a:tcPr marL="104801" marR="104801" marT="45717" marB="45717" horzOverflow="overflow"/>
                </a:tc>
                <a:tc hMerge="1">
                  <a:txBody>
                    <a:bodyPr/>
                    <a:lstStyle/>
                    <a:p>
                      <a:endParaRPr lang="en-US"/>
                    </a:p>
                  </a:txBody>
                  <a:tcPr/>
                </a:tc>
              </a:tr>
              <a:tr h="1025049">
                <a:tc>
                  <a:txBody>
                    <a:bodyPr/>
                    <a:lstStyle/>
                    <a:p>
                      <a:pPr marL="0" marR="0" lvl="0" indent="0" algn="l" defTabSz="914400" rtl="0" eaLnBrk="1" fontAlgn="base" latinLnBrk="0" hangingPunct="1">
                        <a:lnSpc>
                          <a:spcPct val="100000"/>
                        </a:lnSpc>
                        <a:spcBef>
                          <a:spcPct val="20000"/>
                        </a:spcBef>
                        <a:spcAft>
                          <a:spcPct val="0"/>
                        </a:spcAft>
                        <a:buClrTx/>
                        <a:buSzPct val="200000"/>
                        <a:buFontTx/>
                        <a:buNone/>
                        <a:tabLst/>
                      </a:pPr>
                      <a:endParaRPr kumimoji="0" lang="en-GB" sz="1600" u="none" strike="noStrike" cap="none" normalizeH="0" baseline="30000" dirty="0" smtClean="0">
                        <a:ln>
                          <a:noFill/>
                        </a:ln>
                        <a:effectLst/>
                        <a:latin typeface="+mn-lt"/>
                      </a:endParaRPr>
                    </a:p>
                    <a:p>
                      <a:pPr marL="0" marR="0" lvl="0" indent="0" algn="l" defTabSz="914400" rtl="0" eaLnBrk="1" fontAlgn="base" latinLnBrk="0" hangingPunct="1">
                        <a:lnSpc>
                          <a:spcPct val="100000"/>
                        </a:lnSpc>
                        <a:spcBef>
                          <a:spcPct val="20000"/>
                        </a:spcBef>
                        <a:spcAft>
                          <a:spcPct val="0"/>
                        </a:spcAft>
                        <a:buClrTx/>
                        <a:buSzPct val="200000"/>
                        <a:buFontTx/>
                        <a:buNone/>
                        <a:tabLst/>
                        <a:defRPr/>
                      </a:pPr>
                      <a:r>
                        <a:rPr kumimoji="0" lang="en-GB" sz="1600" u="none" strike="noStrike" cap="none" normalizeH="0" baseline="0" dirty="0" smtClean="0">
                          <a:ln>
                            <a:noFill/>
                          </a:ln>
                          <a:effectLst/>
                          <a:latin typeface="+mn-lt"/>
                        </a:rPr>
                        <a:t>European Society for Medical Oncology</a:t>
                      </a:r>
                      <a:r>
                        <a:rPr kumimoji="0" lang="en-GB" sz="1600" u="none" strike="noStrike" cap="none" normalizeH="0" baseline="30000" dirty="0" smtClean="0">
                          <a:ln>
                            <a:noFill/>
                          </a:ln>
                          <a:effectLst/>
                          <a:latin typeface="+mn-lt"/>
                        </a:rPr>
                        <a:t>2</a:t>
                      </a:r>
                      <a:endParaRPr kumimoji="0" lang="en-GB" sz="1600" u="none" strike="noStrike" cap="none" normalizeH="0" baseline="0" dirty="0" smtClean="0">
                        <a:ln>
                          <a:noFill/>
                        </a:ln>
                        <a:effectLst/>
                        <a:latin typeface="+mn-lt"/>
                      </a:endParaRPr>
                    </a:p>
                    <a:p>
                      <a:pPr marL="0" marR="0" lvl="0" indent="0" algn="l" defTabSz="914400" rtl="0" eaLnBrk="1" fontAlgn="base" latinLnBrk="0" hangingPunct="1">
                        <a:lnSpc>
                          <a:spcPct val="100000"/>
                        </a:lnSpc>
                        <a:spcBef>
                          <a:spcPct val="20000"/>
                        </a:spcBef>
                        <a:spcAft>
                          <a:spcPct val="0"/>
                        </a:spcAft>
                        <a:buClrTx/>
                        <a:buSzPct val="200000"/>
                        <a:buFontTx/>
                        <a:buNone/>
                        <a:tabLst/>
                      </a:pPr>
                      <a:endParaRPr kumimoji="0" lang="en-GB" sz="1600" b="1" i="0" u="none" strike="noStrike" cap="none" normalizeH="0" baseline="30000" dirty="0" smtClean="0">
                        <a:ln>
                          <a:noFill/>
                        </a:ln>
                        <a:solidFill>
                          <a:schemeClr val="tx1"/>
                        </a:solidFill>
                        <a:effectLst/>
                        <a:latin typeface="+mn-lt"/>
                        <a:cs typeface="Arial" charset="0"/>
                      </a:endParaRPr>
                    </a:p>
                  </a:txBody>
                  <a:tcPr marL="104801" marR="104801" marT="45717" marB="45717" horzOverflow="overflow"/>
                </a:tc>
                <a:tc gridSpan="2">
                  <a:txBody>
                    <a:bodyPr/>
                    <a:lstStyle/>
                    <a:p>
                      <a:pPr marL="0" marR="0" lvl="0" indent="0" algn="ctr" defTabSz="914400" rtl="0" eaLnBrk="1" fontAlgn="base" latinLnBrk="0" hangingPunct="1">
                        <a:lnSpc>
                          <a:spcPct val="100000"/>
                        </a:lnSpc>
                        <a:spcBef>
                          <a:spcPct val="20000"/>
                        </a:spcBef>
                        <a:spcAft>
                          <a:spcPct val="0"/>
                        </a:spcAft>
                        <a:buClrTx/>
                        <a:buSzPct val="200000"/>
                        <a:buFontTx/>
                        <a:buNone/>
                        <a:tabLst/>
                        <a:defRPr/>
                      </a:pPr>
                      <a:endParaRPr kumimoji="0" lang="en-GB" sz="1600" u="none" strike="noStrike" cap="none" normalizeH="0" baseline="0" dirty="0" smtClean="0">
                        <a:ln>
                          <a:noFill/>
                        </a:ln>
                        <a:effectLst/>
                        <a:latin typeface="+mn-lt"/>
                      </a:endParaRPr>
                    </a:p>
                    <a:p>
                      <a:pPr marL="0" marR="0" lvl="0" indent="0" algn="ctr" defTabSz="914400" rtl="0" eaLnBrk="1" fontAlgn="base" latinLnBrk="0" hangingPunct="1">
                        <a:lnSpc>
                          <a:spcPct val="100000"/>
                        </a:lnSpc>
                        <a:spcBef>
                          <a:spcPct val="20000"/>
                        </a:spcBef>
                        <a:spcAft>
                          <a:spcPct val="0"/>
                        </a:spcAft>
                        <a:buClrTx/>
                        <a:buSzPct val="200000"/>
                        <a:buFontTx/>
                        <a:buNone/>
                        <a:tabLst/>
                      </a:pPr>
                      <a:r>
                        <a:rPr kumimoji="0" lang="ru-RU" sz="1600" u="none" strike="noStrike" cap="none" normalizeH="0" baseline="0" dirty="0" smtClean="0">
                          <a:ln>
                            <a:noFill/>
                          </a:ln>
                          <a:effectLst/>
                          <a:latin typeface="+mn-lt"/>
                        </a:rPr>
                        <a:t>Минимум 6 </a:t>
                      </a:r>
                      <a:r>
                        <a:rPr kumimoji="0" lang="ru-RU" sz="1600" u="none" strike="noStrike" cap="none" normalizeH="0" baseline="0" dirty="0" err="1" smtClean="0">
                          <a:ln>
                            <a:noFill/>
                          </a:ln>
                          <a:effectLst/>
                          <a:latin typeface="+mn-lt"/>
                        </a:rPr>
                        <a:t>мес</a:t>
                      </a:r>
                      <a:endParaRPr kumimoji="0" lang="en-GB" sz="1600" b="1" i="0" u="none" strike="noStrike" cap="none" normalizeH="0" baseline="0" dirty="0" smtClean="0">
                        <a:ln>
                          <a:noFill/>
                        </a:ln>
                        <a:solidFill>
                          <a:schemeClr val="tx1"/>
                        </a:solidFill>
                        <a:effectLst/>
                        <a:latin typeface="+mn-lt"/>
                        <a:cs typeface="Arial" charset="0"/>
                      </a:endParaRPr>
                    </a:p>
                    <a:p>
                      <a:pPr marL="0" marR="0" lvl="0" indent="0" algn="ctr" defTabSz="914400" rtl="0" eaLnBrk="1" fontAlgn="base" latinLnBrk="0" hangingPunct="1">
                        <a:lnSpc>
                          <a:spcPct val="100000"/>
                        </a:lnSpc>
                        <a:spcBef>
                          <a:spcPct val="20000"/>
                        </a:spcBef>
                        <a:spcAft>
                          <a:spcPct val="0"/>
                        </a:spcAft>
                        <a:buClrTx/>
                        <a:buSzPct val="200000"/>
                        <a:buFontTx/>
                        <a:buNone/>
                        <a:tabLst/>
                      </a:pPr>
                      <a:endParaRPr kumimoji="0" lang="en-GB" sz="1600" b="1" i="0" u="none" strike="noStrike" cap="none" normalizeH="0" baseline="0" dirty="0" smtClean="0">
                        <a:ln>
                          <a:noFill/>
                        </a:ln>
                        <a:solidFill>
                          <a:schemeClr val="tx1"/>
                        </a:solidFill>
                        <a:effectLst/>
                        <a:latin typeface="+mn-lt"/>
                        <a:cs typeface="Arial" charset="0"/>
                      </a:endParaRPr>
                    </a:p>
                  </a:txBody>
                  <a:tcPr marL="104801" marR="104801" marT="45717" marB="45717" horzOverflow="overflow"/>
                </a:tc>
                <a:tc hMerge="1">
                  <a:txBody>
                    <a:bodyPr/>
                    <a:lstStyle/>
                    <a:p>
                      <a:pPr marL="0" marR="0" lvl="0" indent="0" algn="ctr" defTabSz="914400" rtl="0" eaLnBrk="1" fontAlgn="base" latinLnBrk="0" hangingPunct="1">
                        <a:lnSpc>
                          <a:spcPct val="100000"/>
                        </a:lnSpc>
                        <a:spcBef>
                          <a:spcPct val="20000"/>
                        </a:spcBef>
                        <a:spcAft>
                          <a:spcPct val="0"/>
                        </a:spcAft>
                        <a:buClrTx/>
                        <a:buSzPct val="200000"/>
                        <a:buFontTx/>
                        <a:buNone/>
                        <a:tabLst/>
                      </a:pPr>
                      <a:endParaRPr kumimoji="0" lang="en-GB" sz="1400" b="1" i="0" u="none" strike="noStrike" cap="none" normalizeH="0" baseline="0" dirty="0" smtClean="0">
                        <a:ln>
                          <a:noFill/>
                        </a:ln>
                        <a:solidFill>
                          <a:schemeClr val="tx1"/>
                        </a:solidFill>
                        <a:effectLst/>
                        <a:latin typeface="Verdana" pitchFamily="34" charset="0"/>
                        <a:cs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908897">
                <a:tc>
                  <a:txBody>
                    <a:bodyPr/>
                    <a:lstStyle/>
                    <a:p>
                      <a:pPr marL="0" marR="0" lvl="0" indent="0" algn="l" defTabSz="914400" rtl="0" eaLnBrk="1" fontAlgn="base" latinLnBrk="0" hangingPunct="1">
                        <a:lnSpc>
                          <a:spcPct val="100000"/>
                        </a:lnSpc>
                        <a:spcBef>
                          <a:spcPct val="20000"/>
                        </a:spcBef>
                        <a:spcAft>
                          <a:spcPct val="0"/>
                        </a:spcAft>
                        <a:buClrTx/>
                        <a:buSzPct val="200000"/>
                        <a:buFontTx/>
                        <a:buNone/>
                        <a:tabLst/>
                      </a:pPr>
                      <a:endParaRPr kumimoji="0" lang="en-GB" sz="1600" u="none" strike="noStrike" cap="none" normalizeH="0" baseline="30000" dirty="0" smtClean="0">
                        <a:ln>
                          <a:noFill/>
                        </a:ln>
                        <a:effectLst/>
                        <a:latin typeface="+mn-lt"/>
                      </a:endParaRPr>
                    </a:p>
                    <a:p>
                      <a:pPr marL="0" marR="0" lvl="0" indent="0" algn="l" defTabSz="914400" rtl="0" eaLnBrk="1" fontAlgn="base" latinLnBrk="0" hangingPunct="1">
                        <a:lnSpc>
                          <a:spcPct val="100000"/>
                        </a:lnSpc>
                        <a:spcBef>
                          <a:spcPct val="20000"/>
                        </a:spcBef>
                        <a:spcAft>
                          <a:spcPct val="0"/>
                        </a:spcAft>
                        <a:buClrTx/>
                        <a:buSzPct val="200000"/>
                        <a:buFontTx/>
                        <a:buNone/>
                        <a:tabLst/>
                        <a:defRPr/>
                      </a:pPr>
                      <a:r>
                        <a:rPr kumimoji="0" lang="en-GB" sz="1600" u="none" strike="noStrike" cap="none" normalizeH="0" baseline="0" dirty="0" smtClean="0">
                          <a:ln>
                            <a:noFill/>
                          </a:ln>
                          <a:effectLst/>
                          <a:latin typeface="+mn-lt"/>
                        </a:rPr>
                        <a:t>American Society of Clinical Oncology</a:t>
                      </a:r>
                      <a:r>
                        <a:rPr kumimoji="0" lang="en-GB" sz="1600" u="none" strike="noStrike" cap="none" normalizeH="0" baseline="30000" dirty="0" smtClean="0">
                          <a:ln>
                            <a:noFill/>
                          </a:ln>
                          <a:effectLst/>
                          <a:latin typeface="+mn-lt"/>
                        </a:rPr>
                        <a:t>3</a:t>
                      </a:r>
                      <a:endParaRPr kumimoji="0" lang="en-GB" sz="1600" u="none" strike="noStrike" cap="none" normalizeH="0" baseline="0" dirty="0" smtClean="0">
                        <a:ln>
                          <a:noFill/>
                        </a:ln>
                        <a:effectLst/>
                        <a:latin typeface="+mn-lt"/>
                      </a:endParaRPr>
                    </a:p>
                  </a:txBody>
                  <a:tcPr marL="104801" marR="104801" marT="45717" marB="45717" horzOverflow="overflow"/>
                </a:tc>
                <a:tc gridSpan="2">
                  <a:txBody>
                    <a:bodyPr/>
                    <a:lstStyle/>
                    <a:p>
                      <a:pPr marL="0" marR="0" lvl="0" indent="0" algn="ctr" defTabSz="914400" rtl="0" eaLnBrk="1" fontAlgn="base" latinLnBrk="0" hangingPunct="1">
                        <a:lnSpc>
                          <a:spcPct val="100000"/>
                        </a:lnSpc>
                        <a:spcBef>
                          <a:spcPct val="20000"/>
                        </a:spcBef>
                        <a:spcAft>
                          <a:spcPct val="0"/>
                        </a:spcAft>
                        <a:buClrTx/>
                        <a:buSzPct val="200000"/>
                        <a:buFontTx/>
                        <a:buNone/>
                        <a:tabLst/>
                        <a:defRPr/>
                      </a:pPr>
                      <a:endParaRPr kumimoji="0" lang="en-GB" sz="1600" u="none" strike="noStrike" cap="none" normalizeH="0" baseline="0" dirty="0" smtClean="0">
                        <a:ln>
                          <a:noFill/>
                        </a:ln>
                        <a:effectLst/>
                        <a:latin typeface="+mn-lt"/>
                      </a:endParaRPr>
                    </a:p>
                    <a:p>
                      <a:pPr marL="0" marR="0" lvl="0" indent="0" algn="ctr" defTabSz="914400" rtl="0" eaLnBrk="1" fontAlgn="base" latinLnBrk="0" hangingPunct="1">
                        <a:lnSpc>
                          <a:spcPct val="100000"/>
                        </a:lnSpc>
                        <a:spcBef>
                          <a:spcPct val="20000"/>
                        </a:spcBef>
                        <a:spcAft>
                          <a:spcPct val="0"/>
                        </a:spcAft>
                        <a:buClrTx/>
                        <a:buSzPct val="200000"/>
                        <a:buFontTx/>
                        <a:buNone/>
                        <a:tabLst/>
                      </a:pPr>
                      <a:r>
                        <a:rPr kumimoji="0" lang="ru-RU" sz="1600" u="none" strike="noStrike" cap="none" normalizeH="0" baseline="0" dirty="0" smtClean="0">
                          <a:ln>
                            <a:noFill/>
                          </a:ln>
                          <a:effectLst/>
                          <a:latin typeface="+mn-lt"/>
                        </a:rPr>
                        <a:t>Минимум 6 </a:t>
                      </a:r>
                      <a:r>
                        <a:rPr kumimoji="0" lang="ru-RU" sz="1600" u="none" strike="noStrike" cap="none" normalizeH="0" baseline="0" dirty="0" err="1" smtClean="0">
                          <a:ln>
                            <a:noFill/>
                          </a:ln>
                          <a:effectLst/>
                          <a:latin typeface="+mn-lt"/>
                        </a:rPr>
                        <a:t>мес</a:t>
                      </a:r>
                      <a:endParaRPr kumimoji="0" lang="en-GB" sz="1600" b="1" i="0" u="none" strike="noStrike" cap="none" normalizeH="0" baseline="0" dirty="0" smtClean="0">
                        <a:ln>
                          <a:noFill/>
                        </a:ln>
                        <a:solidFill>
                          <a:schemeClr val="tx1"/>
                        </a:solidFill>
                        <a:effectLst/>
                        <a:latin typeface="+mn-lt"/>
                        <a:cs typeface="Arial" charset="0"/>
                      </a:endParaRPr>
                    </a:p>
                  </a:txBody>
                  <a:tcPr marL="104801" marR="104801" marT="45717" marB="45717" horzOverflow="overflow"/>
                </a:tc>
                <a:tc hMerge="1">
                  <a:txBody>
                    <a:bodyPr/>
                    <a:lstStyle/>
                    <a:p>
                      <a:pPr marL="0" marR="0" lvl="0" indent="0" algn="ctr" defTabSz="914400" rtl="0" eaLnBrk="1" fontAlgn="base" latinLnBrk="0" hangingPunct="1">
                        <a:lnSpc>
                          <a:spcPct val="100000"/>
                        </a:lnSpc>
                        <a:spcBef>
                          <a:spcPct val="20000"/>
                        </a:spcBef>
                        <a:spcAft>
                          <a:spcPct val="0"/>
                        </a:spcAft>
                        <a:buClrTx/>
                        <a:buSzPct val="200000"/>
                        <a:buFontTx/>
                        <a:buNone/>
                        <a:tabLst/>
                      </a:pPr>
                      <a:endParaRPr kumimoji="0" lang="en-GB" sz="1400" b="1" i="0" u="none" strike="noStrike" cap="none" normalizeH="0" baseline="0" dirty="0" smtClean="0">
                        <a:ln>
                          <a:noFill/>
                        </a:ln>
                        <a:solidFill>
                          <a:schemeClr val="tx1"/>
                        </a:solidFill>
                        <a:effectLst/>
                        <a:latin typeface="Verdana" pitchFamily="34" charset="0"/>
                        <a:cs typeface="Arial" charset="0"/>
                      </a:endParaRPr>
                    </a:p>
                  </a:txBody>
                  <a:tcPr horzOverflow="overflow"/>
                </a:tc>
              </a:tr>
              <a:tr h="653076">
                <a:tc>
                  <a:txBody>
                    <a:bodyPr/>
                    <a:lstStyle/>
                    <a:p>
                      <a:pPr marL="0" marR="0" lvl="0" indent="0" algn="l" defTabSz="914400" rtl="0" eaLnBrk="1" fontAlgn="base" latinLnBrk="0" hangingPunct="1">
                        <a:lnSpc>
                          <a:spcPct val="100000"/>
                        </a:lnSpc>
                        <a:spcBef>
                          <a:spcPct val="20000"/>
                        </a:spcBef>
                        <a:spcAft>
                          <a:spcPct val="0"/>
                        </a:spcAft>
                        <a:buClrTx/>
                        <a:buSzPct val="200000"/>
                        <a:buFontTx/>
                        <a:buNone/>
                        <a:tabLst/>
                      </a:pPr>
                      <a:r>
                        <a:rPr kumimoji="0" lang="en-GB" sz="1600" u="none" strike="noStrike" cap="none" normalizeH="0" baseline="0" dirty="0" smtClean="0">
                          <a:ln>
                            <a:noFill/>
                          </a:ln>
                          <a:effectLst/>
                          <a:latin typeface="+mn-lt"/>
                        </a:rPr>
                        <a:t>American College of Chest Physicians</a:t>
                      </a:r>
                      <a:r>
                        <a:rPr kumimoji="0" lang="en-GB" sz="1600" u="none" strike="noStrike" cap="none" normalizeH="0" baseline="30000" dirty="0" smtClean="0">
                          <a:ln>
                            <a:noFill/>
                          </a:ln>
                          <a:effectLst/>
                          <a:latin typeface="+mn-lt"/>
                        </a:rPr>
                        <a:t>4</a:t>
                      </a:r>
                      <a:endParaRPr kumimoji="0" lang="en-GB" sz="1600" b="1" i="0" u="none" strike="noStrike" cap="none" normalizeH="0" baseline="30000" dirty="0" smtClean="0">
                        <a:ln>
                          <a:noFill/>
                        </a:ln>
                        <a:solidFill>
                          <a:schemeClr val="tx1"/>
                        </a:solidFill>
                        <a:effectLst/>
                        <a:latin typeface="+mn-lt"/>
                        <a:cs typeface="Arial" charset="0"/>
                      </a:endParaRPr>
                    </a:p>
                  </a:txBody>
                  <a:tcPr marL="104801" marR="104801" marT="45717" marB="45717" horzOverflow="overflow"/>
                </a:tc>
                <a:tc gridSpan="2">
                  <a:txBody>
                    <a:bodyPr/>
                    <a:lstStyle/>
                    <a:p>
                      <a:pPr marL="0" marR="0" lvl="0" indent="0" algn="ctr" defTabSz="914400" rtl="0" eaLnBrk="1" fontAlgn="base" latinLnBrk="0" hangingPunct="1">
                        <a:lnSpc>
                          <a:spcPct val="100000"/>
                        </a:lnSpc>
                        <a:spcBef>
                          <a:spcPct val="20000"/>
                        </a:spcBef>
                        <a:spcAft>
                          <a:spcPct val="0"/>
                        </a:spcAft>
                        <a:buClrTx/>
                        <a:buSzPct val="200000"/>
                        <a:buFontTx/>
                        <a:buNone/>
                        <a:tabLst/>
                      </a:pPr>
                      <a:r>
                        <a:rPr kumimoji="0" lang="en-GB" sz="1600" u="none" strike="noStrike" cap="none" normalizeH="0" baseline="0" dirty="0" smtClean="0">
                          <a:ln>
                            <a:noFill/>
                          </a:ln>
                          <a:effectLst/>
                          <a:latin typeface="+mn-lt"/>
                        </a:rPr>
                        <a:t>3-6 </a:t>
                      </a:r>
                      <a:r>
                        <a:rPr kumimoji="0" lang="ru-RU" sz="1600" u="none" strike="noStrike" cap="none" normalizeH="0" baseline="0" dirty="0" err="1" smtClean="0">
                          <a:ln>
                            <a:noFill/>
                          </a:ln>
                          <a:effectLst/>
                          <a:latin typeface="+mn-lt"/>
                        </a:rPr>
                        <a:t>мес</a:t>
                      </a:r>
                      <a:endParaRPr kumimoji="0" lang="en-GB" sz="1600" u="none" strike="noStrike" cap="none" normalizeH="0" baseline="0" dirty="0" smtClean="0">
                        <a:ln>
                          <a:noFill/>
                        </a:ln>
                        <a:effectLst/>
                        <a:latin typeface="+mn-lt"/>
                      </a:endParaRPr>
                    </a:p>
                    <a:p>
                      <a:pPr marL="0" marR="0" lvl="0" indent="0" algn="ctr" defTabSz="914400" rtl="0" eaLnBrk="1" fontAlgn="base" latinLnBrk="0" hangingPunct="1">
                        <a:lnSpc>
                          <a:spcPct val="100000"/>
                        </a:lnSpc>
                        <a:spcBef>
                          <a:spcPct val="20000"/>
                        </a:spcBef>
                        <a:spcAft>
                          <a:spcPct val="0"/>
                        </a:spcAft>
                        <a:buClrTx/>
                        <a:buSzPct val="200000"/>
                        <a:buFontTx/>
                        <a:buNone/>
                        <a:tabLst/>
                      </a:pPr>
                      <a:endParaRPr kumimoji="0" lang="en-GB" sz="1600" b="1" i="0" u="none" strike="noStrike" cap="none" normalizeH="0" baseline="0" dirty="0" smtClean="0">
                        <a:ln>
                          <a:noFill/>
                        </a:ln>
                        <a:solidFill>
                          <a:schemeClr val="tx1"/>
                        </a:solidFill>
                        <a:effectLst/>
                        <a:latin typeface="+mn-lt"/>
                        <a:cs typeface="Arial" charset="0"/>
                      </a:endParaRPr>
                    </a:p>
                  </a:txBody>
                  <a:tcPr marL="104801" marR="104801" marT="45717" marB="45717" horzOverflow="overflow"/>
                </a:tc>
                <a:tc hMerge="1">
                  <a:txBody>
                    <a:bodyPr/>
                    <a:lstStyle/>
                    <a:p>
                      <a:pPr marL="0" marR="0" lvl="0" indent="0" algn="ctr" defTabSz="914400" rtl="0" eaLnBrk="1" fontAlgn="base" latinLnBrk="0" hangingPunct="1">
                        <a:lnSpc>
                          <a:spcPct val="100000"/>
                        </a:lnSpc>
                        <a:spcBef>
                          <a:spcPct val="20000"/>
                        </a:spcBef>
                        <a:spcAft>
                          <a:spcPct val="0"/>
                        </a:spcAft>
                        <a:buClrTx/>
                        <a:buSzPct val="200000"/>
                        <a:buFontTx/>
                        <a:buNone/>
                        <a:tabLst/>
                      </a:pPr>
                      <a:endParaRPr kumimoji="0" lang="en-GB" sz="1600" b="1" i="0" u="none" strike="noStrike" cap="none" normalizeH="0" baseline="0" dirty="0" smtClean="0">
                        <a:ln>
                          <a:noFill/>
                        </a:ln>
                        <a:solidFill>
                          <a:schemeClr val="tx1"/>
                        </a:solidFill>
                        <a:effectLst/>
                        <a:latin typeface="+mn-lt"/>
                        <a:cs typeface="Arial" charset="0"/>
                      </a:endParaRPr>
                    </a:p>
                  </a:txBody>
                  <a:tcPr marL="104801" marR="104801" marT="45725" marB="45725" horzOverflow="overflow"/>
                </a:tc>
              </a:tr>
            </a:tbl>
          </a:graphicData>
        </a:graphic>
      </p:graphicFrame>
      <p:sp>
        <p:nvSpPr>
          <p:cNvPr id="35865" name="Text Box 25"/>
          <p:cNvSpPr txBox="1">
            <a:spLocks noChangeArrowheads="1"/>
          </p:cNvSpPr>
          <p:nvPr/>
        </p:nvSpPr>
        <p:spPr bwMode="auto">
          <a:xfrm>
            <a:off x="925513" y="6042025"/>
            <a:ext cx="6335712" cy="708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228600" indent="-228600" defTabSz="457200">
              <a:defRPr>
                <a:solidFill>
                  <a:schemeClr val="tx1"/>
                </a:solidFill>
                <a:latin typeface="Arial" panose="020B0604020202020204" pitchFamily="34" charset="0"/>
              </a:defRPr>
            </a:lvl1pPr>
            <a:lvl2pPr marL="742950" indent="-285750" defTabSz="457200">
              <a:defRPr>
                <a:solidFill>
                  <a:schemeClr val="tx1"/>
                </a:solidFill>
                <a:latin typeface="Arial" panose="020B0604020202020204" pitchFamily="34" charset="0"/>
              </a:defRPr>
            </a:lvl2pPr>
            <a:lvl3pPr marL="1143000" indent="-228600" defTabSz="457200">
              <a:defRPr>
                <a:solidFill>
                  <a:schemeClr val="tx1"/>
                </a:solidFill>
                <a:latin typeface="Arial" panose="020B0604020202020204" pitchFamily="34" charset="0"/>
              </a:defRPr>
            </a:lvl3pPr>
            <a:lvl4pPr marL="1600200" indent="-228600" defTabSz="457200">
              <a:defRPr>
                <a:solidFill>
                  <a:schemeClr val="tx1"/>
                </a:solidFill>
                <a:latin typeface="Arial" panose="020B0604020202020204" pitchFamily="34" charset="0"/>
              </a:defRPr>
            </a:lvl4pPr>
            <a:lvl5pPr marL="2057400" indent="-228600" defTabSz="457200">
              <a:defRPr>
                <a:solidFill>
                  <a:schemeClr val="tx1"/>
                </a:solidFill>
                <a:latin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defRPr>
            </a:lvl9pPr>
          </a:lstStyle>
          <a:p>
            <a:pPr eaLnBrk="1" hangingPunct="1">
              <a:buFont typeface="Verdana" panose="020B0604030504040204" pitchFamily="34" charset="0"/>
              <a:buAutoNum type="arabicPeriod"/>
            </a:pPr>
            <a:r>
              <a:rPr lang="en-GB" altLang="ru-RU" sz="1000">
                <a:solidFill>
                  <a:srgbClr val="000000"/>
                </a:solidFill>
                <a:ea typeface="ヒラギノ角ゴ Pro W3"/>
                <a:cs typeface="Arial" panose="020B0604020202020204" pitchFamily="34" charset="0"/>
              </a:rPr>
              <a:t>Keeling D et al. Brit J Haem 2011 August; 154(3):311-324.</a:t>
            </a:r>
          </a:p>
          <a:p>
            <a:pPr eaLnBrk="1" hangingPunct="1">
              <a:buFont typeface="Verdana" panose="020B0604030504040204" pitchFamily="34" charset="0"/>
              <a:buAutoNum type="arabicPeriod"/>
            </a:pPr>
            <a:r>
              <a:rPr lang="en-GB" altLang="ru-RU" sz="1000">
                <a:solidFill>
                  <a:srgbClr val="000000"/>
                </a:solidFill>
                <a:ea typeface="ヒラギノ角ゴ Pro W3"/>
                <a:cs typeface="Arial" panose="020B0604020202020204" pitchFamily="34" charset="0"/>
              </a:rPr>
              <a:t>Mandala M et al. Annals Oncology 2011; 22: 85-92 (on behalf of ESMO guidelines)</a:t>
            </a:r>
          </a:p>
          <a:p>
            <a:pPr eaLnBrk="1" hangingPunct="1">
              <a:buFont typeface="Verdana" panose="020B0604030504040204" pitchFamily="34" charset="0"/>
              <a:buAutoNum type="arabicPeriod"/>
            </a:pPr>
            <a:r>
              <a:rPr lang="en-GB" altLang="ru-RU" sz="1000">
                <a:solidFill>
                  <a:srgbClr val="000000"/>
                </a:solidFill>
                <a:ea typeface="ヒラギノ角ゴ Pro W3"/>
                <a:cs typeface="Arial" panose="020B0604020202020204" pitchFamily="34" charset="0"/>
              </a:rPr>
              <a:t>Lyman G et al. J Clin Oncol 2015; epub (ASCO Guidleines 2015)</a:t>
            </a:r>
          </a:p>
          <a:p>
            <a:pPr eaLnBrk="1" hangingPunct="1">
              <a:buFont typeface="Verdana" panose="020B0604030504040204" pitchFamily="34" charset="0"/>
              <a:buAutoNum type="arabicPeriod"/>
            </a:pPr>
            <a:r>
              <a:rPr lang="en-GB" altLang="ru-RU" sz="1000">
                <a:solidFill>
                  <a:srgbClr val="000000"/>
                </a:solidFill>
                <a:ea typeface="ヒラギノ角ゴ Pro W3"/>
                <a:cs typeface="Arial" panose="020B0604020202020204" pitchFamily="34" charset="0"/>
              </a:rPr>
              <a:t>Guyatt GH et al. Chest 2012; 141(2) 7S-47S (ACCP Guidelines)</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Объект 2"/>
          <p:cNvSpPr>
            <a:spLocks noGrp="1"/>
          </p:cNvSpPr>
          <p:nvPr>
            <p:ph idx="1"/>
          </p:nvPr>
        </p:nvSpPr>
        <p:spPr>
          <a:xfrm>
            <a:off x="279400" y="3033713"/>
            <a:ext cx="8585200" cy="2951162"/>
          </a:xfrm>
          <a:ln>
            <a:solidFill>
              <a:srgbClr val="FF33CC"/>
            </a:solidFill>
            <a:miter lim="800000"/>
            <a:headEnd/>
            <a:tailEnd/>
          </a:ln>
        </p:spPr>
        <p:txBody>
          <a:bodyPr/>
          <a:lstStyle/>
          <a:p>
            <a:pPr marL="0" indent="0" eaLnBrk="1" hangingPunct="1">
              <a:buFont typeface="Wingdings" panose="05000000000000000000" pitchFamily="2" charset="2"/>
              <a:buNone/>
            </a:pPr>
            <a:r>
              <a:rPr lang="uk-UA" altLang="ru-RU" sz="2800" smtClean="0">
                <a:solidFill>
                  <a:schemeClr val="accent1"/>
                </a:solidFill>
              </a:rPr>
              <a:t>Рекомендации </a:t>
            </a:r>
            <a:r>
              <a:rPr lang="uk-UA" altLang="ru-RU" sz="2800" b="1" smtClean="0">
                <a:solidFill>
                  <a:schemeClr val="accent1"/>
                </a:solidFill>
              </a:rPr>
              <a:t>NICE</a:t>
            </a:r>
            <a:r>
              <a:rPr lang="uk-UA" altLang="ru-RU" sz="2800" smtClean="0">
                <a:solidFill>
                  <a:schemeClr val="accent1"/>
                </a:solidFill>
              </a:rPr>
              <a:t> 2012 – Великобритания</a:t>
            </a:r>
          </a:p>
          <a:p>
            <a:pPr marL="0" indent="0" eaLnBrk="1" hangingPunct="1">
              <a:buFont typeface="Wingdings" panose="05000000000000000000" pitchFamily="2" charset="2"/>
              <a:buNone/>
            </a:pPr>
            <a:r>
              <a:rPr lang="ru-RU" altLang="ru-RU" smtClean="0"/>
              <a:t>Комитет NICE 2012: онкологические пациенты с ВТЭ выбирают неинвазивный вариант лечения, такой как </a:t>
            </a:r>
            <a:r>
              <a:rPr lang="ru-RU" altLang="ru-RU" b="1" smtClean="0">
                <a:solidFill>
                  <a:srgbClr val="FF33CC"/>
                </a:solidFill>
              </a:rPr>
              <a:t>ривароксабан</a:t>
            </a:r>
            <a:r>
              <a:rPr lang="ru-RU" altLang="ru-RU" smtClean="0"/>
              <a:t>, в особенности те, которые получают паллиативное лечение, при условии, что это лечение является безопасным и не взаимодействует с препаратами для лечения рака</a:t>
            </a:r>
            <a:r>
              <a:rPr lang="uk-UA" altLang="ru-RU" smtClean="0"/>
              <a:t>. </a:t>
            </a:r>
            <a:r>
              <a:rPr lang="ru-RU" altLang="ru-RU" smtClean="0"/>
              <a:t>Поэтому NICE 2012 рекомендовал не исключать </a:t>
            </a:r>
            <a:r>
              <a:rPr lang="ru-RU" altLang="ru-RU" b="1" smtClean="0">
                <a:solidFill>
                  <a:srgbClr val="FF33CC"/>
                </a:solidFill>
              </a:rPr>
              <a:t>ривароксабан</a:t>
            </a:r>
            <a:r>
              <a:rPr lang="ru-RU" altLang="ru-RU" smtClean="0"/>
              <a:t> в качестве опции для лечения ВТЭ у онкологических пациентов</a:t>
            </a:r>
          </a:p>
        </p:txBody>
      </p:sp>
      <p:pic>
        <p:nvPicPr>
          <p:cNvPr id="37891"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23925" y="1477963"/>
            <a:ext cx="3648075" cy="923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7892" name="Title 4"/>
          <p:cNvSpPr>
            <a:spLocks noGrp="1"/>
          </p:cNvSpPr>
          <p:nvPr>
            <p:ph type="title"/>
          </p:nvPr>
        </p:nvSpPr>
        <p:spPr>
          <a:xfrm>
            <a:off x="612775" y="173038"/>
            <a:ext cx="8280400" cy="862012"/>
          </a:xfrm>
        </p:spPr>
        <p:txBody>
          <a:bodyPr/>
          <a:lstStyle/>
          <a:p>
            <a:pPr eaLnBrk="1" hangingPunct="1"/>
            <a:r>
              <a:rPr lang="ru-RU" altLang="en-US" smtClean="0">
                <a:solidFill>
                  <a:srgbClr val="0070C0"/>
                </a:solidFill>
                <a:cs typeface="Arial" panose="020B0604020202020204" pitchFamily="34" charset="0"/>
              </a:rPr>
              <a:t>Лечение</a:t>
            </a:r>
            <a:r>
              <a:rPr lang="en-US" altLang="en-US" smtClean="0">
                <a:solidFill>
                  <a:srgbClr val="0070C0"/>
                </a:solidFill>
                <a:cs typeface="Arial" panose="020B0604020202020204" pitchFamily="34" charset="0"/>
              </a:rPr>
              <a:t> </a:t>
            </a:r>
            <a:r>
              <a:rPr lang="ru-RU" altLang="en-US" smtClean="0">
                <a:solidFill>
                  <a:srgbClr val="0070C0"/>
                </a:solidFill>
                <a:cs typeface="Arial" panose="020B0604020202020204" pitchFamily="34" charset="0"/>
              </a:rPr>
              <a:t>ТГВ</a:t>
            </a:r>
            <a:r>
              <a:rPr lang="en-US" altLang="en-US" smtClean="0">
                <a:solidFill>
                  <a:srgbClr val="0070C0"/>
                </a:solidFill>
                <a:cs typeface="Arial" panose="020B0604020202020204" pitchFamily="34" charset="0"/>
              </a:rPr>
              <a:t> </a:t>
            </a:r>
            <a:r>
              <a:rPr lang="ru-RU" altLang="en-US" smtClean="0">
                <a:solidFill>
                  <a:srgbClr val="0070C0"/>
                </a:solidFill>
                <a:cs typeface="Arial" panose="020B0604020202020204" pitchFamily="34" charset="0"/>
              </a:rPr>
              <a:t>у онкологических пациентов </a:t>
            </a:r>
            <a:r>
              <a:rPr lang="en-US" altLang="en-US" smtClean="0">
                <a:solidFill>
                  <a:srgbClr val="0070C0"/>
                </a:solidFill>
                <a:cs typeface="Arial" panose="020B0604020202020204" pitchFamily="34" charset="0"/>
              </a:rPr>
              <a:t>- </a:t>
            </a:r>
            <a:r>
              <a:rPr lang="ru-RU" altLang="ru-RU" b="1" smtClean="0">
                <a:solidFill>
                  <a:srgbClr val="0070C0"/>
                </a:solidFill>
              </a:rPr>
              <a:t>рекомендации </a:t>
            </a:r>
            <a:r>
              <a:rPr lang="en-US" altLang="ru-RU" b="1" smtClean="0">
                <a:solidFill>
                  <a:srgbClr val="0070C0"/>
                </a:solidFill>
              </a:rPr>
              <a:t>NICE</a:t>
            </a:r>
            <a:r>
              <a:rPr lang="ru-RU" altLang="ru-RU" b="1" smtClean="0">
                <a:solidFill>
                  <a:srgbClr val="0070C0"/>
                </a:solidFill>
              </a:rPr>
              <a:t> 2012 (Великобритания) </a:t>
            </a:r>
            <a:endParaRPr lang="en-US" altLang="ru-RU" smtClean="0">
              <a:solidFill>
                <a:srgbClr val="0070C0"/>
              </a:solidFill>
            </a:endParaRPr>
          </a:p>
        </p:txBody>
      </p:sp>
      <p:sp>
        <p:nvSpPr>
          <p:cNvPr id="37893" name="TextBox 1"/>
          <p:cNvSpPr txBox="1">
            <a:spLocks noChangeArrowheads="1"/>
          </p:cNvSpPr>
          <p:nvPr/>
        </p:nvSpPr>
        <p:spPr bwMode="auto">
          <a:xfrm>
            <a:off x="323850" y="6227763"/>
            <a:ext cx="2740025"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0" tIns="46800" rIns="90000" bIns="46800" anchor="ct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ru-RU" sz="1100"/>
              <a:t>NICE technology appraisal guidance 261</a:t>
            </a:r>
          </a:p>
          <a:p>
            <a:r>
              <a:rPr lang="en-US" altLang="ru-RU" sz="1100"/>
              <a:t>guidance.nice.org.uk/ta261</a:t>
            </a:r>
          </a:p>
        </p:txBody>
      </p:sp>
    </p:spTree>
  </p:cSld>
  <p:clrMapOvr>
    <a:masterClrMapping/>
  </p:clrMapOvr>
  <p:transition spd="slow"/>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8914" name="Title 1"/>
          <p:cNvSpPr>
            <a:spLocks noGrp="1"/>
          </p:cNvSpPr>
          <p:nvPr>
            <p:ph type="title"/>
          </p:nvPr>
        </p:nvSpPr>
        <p:spPr/>
        <p:txBody>
          <a:bodyPr/>
          <a:lstStyle/>
          <a:p>
            <a:pPr eaLnBrk="1" hangingPunct="1"/>
            <a:r>
              <a:rPr lang="ru-RU" altLang="en-US" smtClean="0"/>
              <a:t>Американские рекомендации </a:t>
            </a:r>
            <a:r>
              <a:rPr lang="en-US" altLang="en-US" smtClean="0"/>
              <a:t>CHEST(ACCP) 2016 </a:t>
            </a:r>
            <a:endParaRPr lang="uk-UA" altLang="en-US" smtClean="0"/>
          </a:p>
        </p:txBody>
      </p:sp>
      <p:sp>
        <p:nvSpPr>
          <p:cNvPr id="38915" name="Content Placeholder 2"/>
          <p:cNvSpPr>
            <a:spLocks noGrp="1"/>
          </p:cNvSpPr>
          <p:nvPr>
            <p:ph idx="1"/>
          </p:nvPr>
        </p:nvSpPr>
        <p:spPr>
          <a:xfrm>
            <a:off x="665163" y="1125538"/>
            <a:ext cx="8191500" cy="5359400"/>
          </a:xfrm>
        </p:spPr>
        <p:txBody>
          <a:bodyPr/>
          <a:lstStyle/>
          <a:p>
            <a:pPr eaLnBrk="1" hangingPunct="1"/>
            <a:r>
              <a:rPr lang="ru-RU" altLang="en-US" sz="1600" smtClean="0"/>
              <a:t>ВТЭ </a:t>
            </a:r>
            <a:r>
              <a:rPr lang="ru-RU" altLang="en-US" sz="1600" b="1" smtClean="0"/>
              <a:t>без</a:t>
            </a:r>
            <a:r>
              <a:rPr lang="ru-RU" altLang="en-US" sz="1600" smtClean="0"/>
              <a:t> злокачественного новооборазования – </a:t>
            </a:r>
            <a:r>
              <a:rPr lang="ru-RU" altLang="en-US" sz="1600" smtClean="0">
                <a:solidFill>
                  <a:schemeClr val="accent1"/>
                </a:solidFill>
              </a:rPr>
              <a:t>НОАК предпочтительнее АВК и НМГ</a:t>
            </a:r>
            <a:r>
              <a:rPr lang="ru-RU" altLang="en-US" sz="1600" smtClean="0"/>
              <a:t> (степень 2В). </a:t>
            </a:r>
          </a:p>
          <a:p>
            <a:pPr eaLnBrk="1" hangingPunct="1"/>
            <a:endParaRPr lang="ru-RU" altLang="en-US" sz="1100" smtClean="0"/>
          </a:p>
          <a:p>
            <a:pPr eaLnBrk="1" hangingPunct="1"/>
            <a:r>
              <a:rPr lang="ru-RU" altLang="en-US" sz="1600" smtClean="0"/>
              <a:t>ВТЭ на фоне злокачественного новообразования – НМГ предпочтительнее АВК или НОАК (в течение первых 3х месяцев) (степень 2С).</a:t>
            </a:r>
            <a:endParaRPr lang="en-US" altLang="en-US" sz="1600" smtClean="0"/>
          </a:p>
          <a:p>
            <a:pPr eaLnBrk="1" hangingPunct="1"/>
            <a:r>
              <a:rPr lang="ru-RU" altLang="en-US" sz="1600" smtClean="0"/>
              <a:t>У пациентов с ВТЭ на фоне злокачественного новообразования, которые не лечатся НМГ, мы не имеем предпочтения </a:t>
            </a:r>
            <a:r>
              <a:rPr lang="ru-RU" altLang="en-US" sz="1600" smtClean="0">
                <a:solidFill>
                  <a:schemeClr val="accent1"/>
                </a:solidFill>
              </a:rPr>
              <a:t>либо НОАК, либо АВК</a:t>
            </a:r>
            <a:r>
              <a:rPr lang="ru-RU" altLang="en-US" sz="1600" smtClean="0"/>
              <a:t>.</a:t>
            </a:r>
          </a:p>
          <a:p>
            <a:pPr eaLnBrk="1" hangingPunct="1"/>
            <a:endParaRPr lang="ru-RU" altLang="en-US" sz="1600" smtClean="0"/>
          </a:p>
          <a:p>
            <a:pPr eaLnBrk="1" hangingPunct="1"/>
            <a:endParaRPr lang="ru-RU" altLang="en-US" sz="1600" smtClean="0"/>
          </a:p>
          <a:p>
            <a:pPr eaLnBrk="1" hangingPunct="1"/>
            <a:endParaRPr lang="ru-RU" altLang="en-US" sz="1600" smtClean="0"/>
          </a:p>
          <a:p>
            <a:pPr eaLnBrk="1" hangingPunct="1"/>
            <a:r>
              <a:rPr lang="ru-RU" altLang="en-US" sz="1600" smtClean="0"/>
              <a:t>Решение должно также зависеть от предпочтений пациента</a:t>
            </a:r>
            <a:endParaRPr lang="en-US" altLang="en-US" sz="1600" smtClean="0"/>
          </a:p>
          <a:p>
            <a:pPr eaLnBrk="1" hangingPunct="1"/>
            <a:endParaRPr lang="en-US" altLang="en-US" sz="1600" smtClean="0"/>
          </a:p>
          <a:p>
            <a:pPr eaLnBrk="1" hangingPunct="1"/>
            <a:endParaRPr lang="en-US" altLang="en-US" sz="1600" smtClean="0"/>
          </a:p>
          <a:p>
            <a:pPr eaLnBrk="1" hangingPunct="1"/>
            <a:r>
              <a:rPr lang="ru-RU" altLang="en-US" sz="1600" smtClean="0"/>
              <a:t>Хотя мы всё ещё рекомендуем НМГ как предпочтительное длительное лечение у пациентов с ВТЭ на фоне злокачественного новообразования, </a:t>
            </a:r>
            <a:r>
              <a:rPr lang="ru-RU" altLang="en-US" sz="1600" smtClean="0">
                <a:solidFill>
                  <a:schemeClr val="accent1"/>
                </a:solidFill>
              </a:rPr>
              <a:t>мы более не рекомендуем отдавать предпочтение АВК перед НОАК у этих пациентов.</a:t>
            </a:r>
            <a:endParaRPr lang="en-US" altLang="en-US" sz="1600" smtClean="0">
              <a:solidFill>
                <a:schemeClr val="accent1"/>
              </a:solidFill>
            </a:endParaRPr>
          </a:p>
          <a:p>
            <a:pPr eaLnBrk="1" hangingPunct="1"/>
            <a:endParaRPr lang="en-US" altLang="en-US" sz="1600" smtClean="0"/>
          </a:p>
          <a:p>
            <a:pPr eaLnBrk="1" hangingPunct="1"/>
            <a:endParaRPr lang="ru-RU" altLang="en-US" sz="1600" smtClean="0"/>
          </a:p>
        </p:txBody>
      </p:sp>
      <p:sp>
        <p:nvSpPr>
          <p:cNvPr id="38916" name="TextBox 3"/>
          <p:cNvSpPr txBox="1">
            <a:spLocks noChangeArrowheads="1"/>
          </p:cNvSpPr>
          <p:nvPr/>
        </p:nvSpPr>
        <p:spPr bwMode="auto">
          <a:xfrm>
            <a:off x="9525" y="6607175"/>
            <a:ext cx="1876425"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1000">
                <a:solidFill>
                  <a:srgbClr val="000000"/>
                </a:solidFill>
                <a:cs typeface="Arial" panose="020B0604020202020204" pitchFamily="34" charset="0"/>
              </a:rPr>
              <a:t>CHEST 2016; 149(2):315-352</a:t>
            </a:r>
            <a:endParaRPr lang="uk-UA" altLang="en-US" sz="1000">
              <a:solidFill>
                <a:srgbClr val="000000"/>
              </a:solidFill>
              <a:cs typeface="Arial" panose="020B0604020202020204" pitchFamily="34" charset="0"/>
            </a:endParaRPr>
          </a:p>
        </p:txBody>
      </p:sp>
      <p:sp>
        <p:nvSpPr>
          <p:cNvPr id="2" name="TextBox 1"/>
          <p:cNvSpPr txBox="1"/>
          <p:nvPr/>
        </p:nvSpPr>
        <p:spPr>
          <a:xfrm>
            <a:off x="1171575" y="3033713"/>
            <a:ext cx="7685088" cy="831850"/>
          </a:xfrm>
          <a:prstGeom prst="rect">
            <a:avLst/>
          </a:prstGeom>
        </p:spPr>
        <p:style>
          <a:lnRef idx="2">
            <a:schemeClr val="accent4"/>
          </a:lnRef>
          <a:fillRef idx="1">
            <a:schemeClr val="lt1"/>
          </a:fillRef>
          <a:effectRef idx="0">
            <a:schemeClr val="accent4"/>
          </a:effectRef>
          <a:fontRef idx="minor">
            <a:schemeClr val="dk1"/>
          </a:fontRef>
        </p:style>
        <p:txBody>
          <a:bodyPr lIns="90000" tIns="46800" rIns="90000" bIns="46800" anchor="ctr">
            <a:spAutoFit/>
          </a:bodyPr>
          <a:lstStyle/>
          <a:p>
            <a:pPr>
              <a:defRPr/>
            </a:pPr>
            <a:r>
              <a:rPr lang="en-US" sz="1600" b="1" dirty="0">
                <a:solidFill>
                  <a:srgbClr val="EC008C"/>
                </a:solidFill>
              </a:rPr>
              <a:t>In patients with VTE and cancer who are not treated with LMWH, we do not have a preference for either an NOAC or VKA. </a:t>
            </a:r>
          </a:p>
          <a:p>
            <a:pPr algn="r">
              <a:defRPr/>
            </a:pPr>
            <a:r>
              <a:rPr lang="en-US" sz="1600" b="1" dirty="0">
                <a:solidFill>
                  <a:srgbClr val="000000"/>
                </a:solidFill>
              </a:rPr>
              <a:t>p. 324-325</a:t>
            </a:r>
          </a:p>
        </p:txBody>
      </p:sp>
      <p:sp>
        <p:nvSpPr>
          <p:cNvPr id="3" name="Rectangle 2"/>
          <p:cNvSpPr/>
          <p:nvPr/>
        </p:nvSpPr>
        <p:spPr>
          <a:xfrm>
            <a:off x="1155700" y="4221163"/>
            <a:ext cx="7683500" cy="587375"/>
          </a:xfrm>
          <a:prstGeom prst="rect">
            <a:avLst/>
          </a:prstGeom>
        </p:spPr>
        <p:style>
          <a:lnRef idx="2">
            <a:schemeClr val="accent4"/>
          </a:lnRef>
          <a:fillRef idx="1">
            <a:schemeClr val="lt1"/>
          </a:fillRef>
          <a:effectRef idx="0">
            <a:schemeClr val="accent4"/>
          </a:effectRef>
          <a:fontRef idx="minor">
            <a:schemeClr val="dk1"/>
          </a:fontRef>
        </p:style>
        <p:txBody>
          <a:bodyPr lIns="90000" tIns="46800" rIns="90000" bIns="46800" anchor="ctr">
            <a:spAutoFit/>
          </a:bodyPr>
          <a:lstStyle/>
          <a:p>
            <a:pPr>
              <a:defRPr/>
            </a:pPr>
            <a:r>
              <a:rPr lang="en-US" sz="1600" b="1" dirty="0">
                <a:solidFill>
                  <a:srgbClr val="EC008C"/>
                </a:solidFill>
              </a:rPr>
              <a:t>This decision is also expected</a:t>
            </a:r>
            <a:r>
              <a:rPr lang="ru-RU" sz="1600" b="1" dirty="0">
                <a:solidFill>
                  <a:srgbClr val="EC008C"/>
                </a:solidFill>
              </a:rPr>
              <a:t> </a:t>
            </a:r>
            <a:r>
              <a:rPr lang="en-US" sz="1600" b="1" dirty="0">
                <a:solidFill>
                  <a:srgbClr val="EC008C"/>
                </a:solidFill>
              </a:rPr>
              <a:t>to be sensitive to patient preferences.</a:t>
            </a:r>
            <a:endParaRPr lang="ru-RU" sz="1600" b="1" dirty="0">
              <a:solidFill>
                <a:srgbClr val="EC008C"/>
              </a:solidFill>
            </a:endParaRPr>
          </a:p>
          <a:p>
            <a:pPr algn="r">
              <a:defRPr/>
            </a:pPr>
            <a:r>
              <a:rPr lang="en-US" sz="1600" b="1" dirty="0">
                <a:solidFill>
                  <a:srgbClr val="000000"/>
                </a:solidFill>
              </a:rPr>
              <a:t>p. 325</a:t>
            </a:r>
          </a:p>
        </p:txBody>
      </p:sp>
      <p:sp>
        <p:nvSpPr>
          <p:cNvPr id="4" name="Rectangle 3"/>
          <p:cNvSpPr/>
          <p:nvPr/>
        </p:nvSpPr>
        <p:spPr>
          <a:xfrm>
            <a:off x="1163638" y="5656263"/>
            <a:ext cx="7667625" cy="833437"/>
          </a:xfrm>
          <a:prstGeom prst="rect">
            <a:avLst/>
          </a:prstGeom>
        </p:spPr>
        <p:style>
          <a:lnRef idx="2">
            <a:schemeClr val="accent4"/>
          </a:lnRef>
          <a:fillRef idx="1">
            <a:schemeClr val="lt1"/>
          </a:fillRef>
          <a:effectRef idx="0">
            <a:schemeClr val="accent4"/>
          </a:effectRef>
          <a:fontRef idx="minor">
            <a:schemeClr val="dk1"/>
          </a:fontRef>
        </p:style>
        <p:txBody>
          <a:bodyPr lIns="90000" tIns="46800" rIns="90000" bIns="46800" anchor="ctr">
            <a:spAutoFit/>
          </a:bodyPr>
          <a:lstStyle/>
          <a:p>
            <a:pPr>
              <a:defRPr/>
            </a:pPr>
            <a:r>
              <a:rPr lang="en-US" sz="1600" b="1" dirty="0">
                <a:solidFill>
                  <a:srgbClr val="EC008C"/>
                </a:solidFill>
              </a:rPr>
              <a:t>Although we still</a:t>
            </a:r>
            <a:r>
              <a:rPr lang="ru-RU" sz="1600" b="1" dirty="0">
                <a:solidFill>
                  <a:srgbClr val="EC008C"/>
                </a:solidFill>
              </a:rPr>
              <a:t> </a:t>
            </a:r>
            <a:r>
              <a:rPr lang="en-US" sz="1600" b="1" dirty="0">
                <a:solidFill>
                  <a:srgbClr val="EC008C"/>
                </a:solidFill>
              </a:rPr>
              <a:t>suggest LMWH as the preferred long-term treatment</a:t>
            </a:r>
            <a:r>
              <a:rPr lang="ru-RU" sz="1600" b="1" dirty="0">
                <a:solidFill>
                  <a:srgbClr val="EC008C"/>
                </a:solidFill>
              </a:rPr>
              <a:t> </a:t>
            </a:r>
            <a:r>
              <a:rPr lang="en-US" sz="1600" b="1" dirty="0">
                <a:solidFill>
                  <a:srgbClr val="EC008C"/>
                </a:solidFill>
              </a:rPr>
              <a:t>for VTE and cancer, we no longer suggest VKA over</a:t>
            </a:r>
            <a:r>
              <a:rPr lang="ru-RU" sz="1600" b="1" dirty="0">
                <a:solidFill>
                  <a:srgbClr val="EC008C"/>
                </a:solidFill>
              </a:rPr>
              <a:t> </a:t>
            </a:r>
            <a:r>
              <a:rPr lang="en-US" sz="1600" b="1" dirty="0">
                <a:solidFill>
                  <a:srgbClr val="EC008C"/>
                </a:solidFill>
              </a:rPr>
              <a:t>NOACs in these patients.</a:t>
            </a:r>
            <a:r>
              <a:rPr lang="ru-RU" sz="1600" b="1" dirty="0">
                <a:solidFill>
                  <a:srgbClr val="EC008C"/>
                </a:solidFill>
              </a:rPr>
              <a:t> </a:t>
            </a:r>
            <a:endParaRPr lang="en-US" sz="1600" b="1" dirty="0">
              <a:solidFill>
                <a:srgbClr val="EC008C"/>
              </a:solidFill>
            </a:endParaRPr>
          </a:p>
          <a:p>
            <a:pPr algn="r">
              <a:defRPr/>
            </a:pPr>
            <a:r>
              <a:rPr lang="en-US" sz="1600" b="1" dirty="0">
                <a:solidFill>
                  <a:srgbClr val="000000"/>
                </a:solidFill>
              </a:rPr>
              <a:t>p. 345</a:t>
            </a:r>
          </a:p>
        </p:txBody>
      </p:sp>
    </p:spTree>
  </p:cSld>
  <p:clrMapOvr>
    <a:masterClrMapping/>
  </p:clrMapOvr>
  <p:transition spd="slow"/>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itle 1"/>
          <p:cNvSpPr>
            <a:spLocks noGrp="1"/>
          </p:cNvSpPr>
          <p:nvPr>
            <p:ph type="title"/>
          </p:nvPr>
        </p:nvSpPr>
        <p:spPr/>
        <p:txBody>
          <a:bodyPr/>
          <a:lstStyle/>
          <a:p>
            <a:pPr eaLnBrk="1" hangingPunct="1"/>
            <a:r>
              <a:rPr lang="ru-RU" altLang="en-US" smtClean="0"/>
              <a:t>Американские рекомендации </a:t>
            </a:r>
            <a:r>
              <a:rPr lang="en-US" altLang="en-US" smtClean="0"/>
              <a:t>CHEST(ACCP) 2016 </a:t>
            </a:r>
            <a:endParaRPr lang="uk-UA" altLang="en-US" smtClean="0"/>
          </a:p>
        </p:txBody>
      </p:sp>
      <p:sp>
        <p:nvSpPr>
          <p:cNvPr id="40963" name="Content Placeholder 2"/>
          <p:cNvSpPr>
            <a:spLocks noGrp="1"/>
          </p:cNvSpPr>
          <p:nvPr>
            <p:ph idx="1"/>
          </p:nvPr>
        </p:nvSpPr>
        <p:spPr>
          <a:xfrm>
            <a:off x="665163" y="1273175"/>
            <a:ext cx="8191500" cy="5359400"/>
          </a:xfrm>
        </p:spPr>
        <p:txBody>
          <a:bodyPr/>
          <a:lstStyle/>
          <a:p>
            <a:pPr eaLnBrk="1" hangingPunct="1"/>
            <a:r>
              <a:rPr lang="ru-RU" altLang="en-US" sz="2400" smtClean="0"/>
              <a:t>ВТЭ </a:t>
            </a:r>
            <a:r>
              <a:rPr lang="ru-RU" altLang="en-US" sz="2400" b="1" smtClean="0"/>
              <a:t>на фоне злокачественного новообразования </a:t>
            </a:r>
            <a:r>
              <a:rPr lang="ru-RU" altLang="en-US" sz="2400" smtClean="0"/>
              <a:t>– НМГ предпочтительнее АВК или НОАК (в течение первых 3х месяцев) (степень 2С).</a:t>
            </a:r>
            <a:endParaRPr lang="en-US" altLang="en-US" sz="2400" smtClean="0"/>
          </a:p>
          <a:p>
            <a:pPr eaLnBrk="1" hangingPunct="1"/>
            <a:r>
              <a:rPr lang="ru-RU" altLang="en-US" sz="2400" smtClean="0"/>
              <a:t>У пациентов с ВТЭ на фоне злокачественного новообразования, </a:t>
            </a:r>
            <a:r>
              <a:rPr lang="ru-RU" altLang="en-US" sz="2400" b="1" smtClean="0"/>
              <a:t>которые не лечатся НМГ</a:t>
            </a:r>
            <a:r>
              <a:rPr lang="ru-RU" altLang="en-US" sz="2400" smtClean="0"/>
              <a:t>, мы не имеем предпочтения </a:t>
            </a:r>
            <a:r>
              <a:rPr lang="ru-RU" altLang="en-US" sz="2400" b="1" smtClean="0">
                <a:solidFill>
                  <a:schemeClr val="accent1"/>
                </a:solidFill>
              </a:rPr>
              <a:t>либо НОАК, либо АВК</a:t>
            </a:r>
            <a:r>
              <a:rPr lang="ru-RU" altLang="en-US" sz="2400" b="1" smtClean="0"/>
              <a:t>.</a:t>
            </a:r>
          </a:p>
          <a:p>
            <a:pPr eaLnBrk="1" hangingPunct="1"/>
            <a:endParaRPr lang="ru-RU" altLang="en-US" sz="2400" smtClean="0"/>
          </a:p>
          <a:p>
            <a:pPr eaLnBrk="1" hangingPunct="1"/>
            <a:endParaRPr lang="ru-RU" altLang="en-US" sz="2400" smtClean="0"/>
          </a:p>
          <a:p>
            <a:pPr eaLnBrk="1" hangingPunct="1"/>
            <a:endParaRPr lang="ru-RU" altLang="en-US" sz="2400" smtClean="0"/>
          </a:p>
          <a:p>
            <a:pPr eaLnBrk="1" hangingPunct="1"/>
            <a:r>
              <a:rPr lang="ru-RU" altLang="en-US" sz="2400" smtClean="0"/>
              <a:t>Решение должно также зависеть от предпочтений пациента</a:t>
            </a:r>
            <a:endParaRPr lang="en-US" altLang="en-US" sz="2400" smtClean="0"/>
          </a:p>
          <a:p>
            <a:pPr eaLnBrk="1" hangingPunct="1"/>
            <a:endParaRPr lang="en-US" altLang="en-US" sz="2400" smtClean="0"/>
          </a:p>
          <a:p>
            <a:pPr eaLnBrk="1" hangingPunct="1"/>
            <a:endParaRPr lang="en-US" altLang="en-US" sz="2400" smtClean="0"/>
          </a:p>
        </p:txBody>
      </p:sp>
      <p:sp>
        <p:nvSpPr>
          <p:cNvPr id="40964" name="TextBox 3"/>
          <p:cNvSpPr txBox="1">
            <a:spLocks noChangeArrowheads="1"/>
          </p:cNvSpPr>
          <p:nvPr/>
        </p:nvSpPr>
        <p:spPr bwMode="auto">
          <a:xfrm>
            <a:off x="9525" y="6607175"/>
            <a:ext cx="1876425"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1000">
                <a:solidFill>
                  <a:srgbClr val="000000"/>
                </a:solidFill>
                <a:cs typeface="Arial" panose="020B0604020202020204" pitchFamily="34" charset="0"/>
              </a:rPr>
              <a:t>CHEST 2016; 149(2):315-352</a:t>
            </a:r>
            <a:endParaRPr lang="uk-UA" altLang="en-US" sz="1000">
              <a:solidFill>
                <a:srgbClr val="000000"/>
              </a:solidFill>
              <a:cs typeface="Arial" panose="020B0604020202020204" pitchFamily="34" charset="0"/>
            </a:endParaRPr>
          </a:p>
        </p:txBody>
      </p:sp>
      <p:sp>
        <p:nvSpPr>
          <p:cNvPr id="2" name="TextBox 1"/>
          <p:cNvSpPr txBox="1"/>
          <p:nvPr/>
        </p:nvSpPr>
        <p:spPr>
          <a:xfrm>
            <a:off x="947738" y="3732213"/>
            <a:ext cx="7685087" cy="833437"/>
          </a:xfrm>
          <a:prstGeom prst="rect">
            <a:avLst/>
          </a:prstGeom>
        </p:spPr>
        <p:style>
          <a:lnRef idx="2">
            <a:schemeClr val="accent4"/>
          </a:lnRef>
          <a:fillRef idx="1">
            <a:schemeClr val="lt1"/>
          </a:fillRef>
          <a:effectRef idx="0">
            <a:schemeClr val="accent4"/>
          </a:effectRef>
          <a:fontRef idx="minor">
            <a:schemeClr val="dk1"/>
          </a:fontRef>
        </p:style>
        <p:txBody>
          <a:bodyPr lIns="90000" tIns="46800" rIns="90000" bIns="46800" anchor="ctr">
            <a:spAutoFit/>
          </a:bodyPr>
          <a:lstStyle/>
          <a:p>
            <a:pPr>
              <a:defRPr/>
            </a:pPr>
            <a:r>
              <a:rPr lang="en-US" sz="1600" b="1" dirty="0">
                <a:solidFill>
                  <a:srgbClr val="EC008C"/>
                </a:solidFill>
              </a:rPr>
              <a:t>In patients with VTE and cancer who are not treated with LMWH, we do not have a preference for either an NOAC or VKA. </a:t>
            </a:r>
          </a:p>
          <a:p>
            <a:pPr algn="r">
              <a:defRPr/>
            </a:pPr>
            <a:r>
              <a:rPr lang="en-US" sz="1600" b="1" dirty="0">
                <a:solidFill>
                  <a:srgbClr val="000000"/>
                </a:solidFill>
              </a:rPr>
              <a:t>p. 324-325</a:t>
            </a:r>
          </a:p>
        </p:txBody>
      </p:sp>
      <p:sp>
        <p:nvSpPr>
          <p:cNvPr id="3" name="Rectangle 2"/>
          <p:cNvSpPr/>
          <p:nvPr/>
        </p:nvSpPr>
        <p:spPr>
          <a:xfrm>
            <a:off x="949325" y="5900738"/>
            <a:ext cx="7685088" cy="587375"/>
          </a:xfrm>
          <a:prstGeom prst="rect">
            <a:avLst/>
          </a:prstGeom>
        </p:spPr>
        <p:style>
          <a:lnRef idx="2">
            <a:schemeClr val="accent4"/>
          </a:lnRef>
          <a:fillRef idx="1">
            <a:schemeClr val="lt1"/>
          </a:fillRef>
          <a:effectRef idx="0">
            <a:schemeClr val="accent4"/>
          </a:effectRef>
          <a:fontRef idx="minor">
            <a:schemeClr val="dk1"/>
          </a:fontRef>
        </p:style>
        <p:txBody>
          <a:bodyPr lIns="90000" tIns="46800" rIns="90000" bIns="46800" anchor="ctr">
            <a:spAutoFit/>
          </a:bodyPr>
          <a:lstStyle/>
          <a:p>
            <a:pPr>
              <a:defRPr/>
            </a:pPr>
            <a:r>
              <a:rPr lang="en-US" sz="1600" b="1" dirty="0">
                <a:solidFill>
                  <a:srgbClr val="EC008C"/>
                </a:solidFill>
              </a:rPr>
              <a:t>This decision is also expected</a:t>
            </a:r>
            <a:r>
              <a:rPr lang="ru-RU" sz="1600" b="1" dirty="0">
                <a:solidFill>
                  <a:srgbClr val="EC008C"/>
                </a:solidFill>
              </a:rPr>
              <a:t> </a:t>
            </a:r>
            <a:r>
              <a:rPr lang="en-US" sz="1600" b="1" dirty="0">
                <a:solidFill>
                  <a:srgbClr val="EC008C"/>
                </a:solidFill>
              </a:rPr>
              <a:t>to be sensitive to patient preferences.</a:t>
            </a:r>
            <a:endParaRPr lang="ru-RU" sz="1600" b="1" dirty="0">
              <a:solidFill>
                <a:srgbClr val="EC008C"/>
              </a:solidFill>
            </a:endParaRPr>
          </a:p>
          <a:p>
            <a:pPr algn="r">
              <a:defRPr/>
            </a:pPr>
            <a:r>
              <a:rPr lang="en-US" sz="1600" b="1" dirty="0">
                <a:solidFill>
                  <a:srgbClr val="000000"/>
                </a:solidFill>
              </a:rPr>
              <a:t>p. 325</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itle 1"/>
          <p:cNvSpPr>
            <a:spLocks noGrp="1"/>
          </p:cNvSpPr>
          <p:nvPr>
            <p:ph type="title"/>
          </p:nvPr>
        </p:nvSpPr>
        <p:spPr/>
        <p:txBody>
          <a:bodyPr/>
          <a:lstStyle/>
          <a:p>
            <a:pPr eaLnBrk="1" hangingPunct="1"/>
            <a:r>
              <a:rPr lang="ru-RU" altLang="en-US" smtClean="0"/>
              <a:t>Американские рекомендации </a:t>
            </a:r>
            <a:r>
              <a:rPr lang="en-US" altLang="en-US" smtClean="0"/>
              <a:t>CHEST(ACCP) 2016 </a:t>
            </a:r>
            <a:endParaRPr lang="uk-UA" altLang="en-US" smtClean="0"/>
          </a:p>
        </p:txBody>
      </p:sp>
      <p:sp>
        <p:nvSpPr>
          <p:cNvPr id="43011" name="Content Placeholder 2"/>
          <p:cNvSpPr>
            <a:spLocks noGrp="1"/>
          </p:cNvSpPr>
          <p:nvPr>
            <p:ph idx="1"/>
          </p:nvPr>
        </p:nvSpPr>
        <p:spPr>
          <a:xfrm>
            <a:off x="665163" y="1125538"/>
            <a:ext cx="8191500" cy="5359400"/>
          </a:xfrm>
        </p:spPr>
        <p:txBody>
          <a:bodyPr/>
          <a:lstStyle/>
          <a:p>
            <a:pPr eaLnBrk="1" hangingPunct="1"/>
            <a:endParaRPr lang="en-US" altLang="en-US" sz="2400" smtClean="0"/>
          </a:p>
          <a:p>
            <a:pPr eaLnBrk="1" hangingPunct="1"/>
            <a:r>
              <a:rPr lang="ru-RU" altLang="en-US" sz="2400" smtClean="0"/>
              <a:t>Хотя мы всё ещё рекомендуем НМГ как предпочтительное длительное лечение у пациентов с ВТЭ на фоне злокачественного новообразования, мы </a:t>
            </a:r>
            <a:r>
              <a:rPr lang="ru-RU" altLang="en-US" sz="2400" b="1" smtClean="0">
                <a:solidFill>
                  <a:schemeClr val="accent1"/>
                </a:solidFill>
              </a:rPr>
              <a:t>более</a:t>
            </a:r>
            <a:r>
              <a:rPr lang="ru-RU" altLang="en-US" sz="2400" smtClean="0"/>
              <a:t> </a:t>
            </a:r>
            <a:r>
              <a:rPr lang="ru-RU" altLang="en-US" sz="2400" b="1" u="sng" smtClean="0">
                <a:solidFill>
                  <a:schemeClr val="accent1"/>
                </a:solidFill>
              </a:rPr>
              <a:t>не</a:t>
            </a:r>
            <a:r>
              <a:rPr lang="ru-RU" altLang="en-US" sz="2400" b="1" smtClean="0">
                <a:solidFill>
                  <a:schemeClr val="accent1"/>
                </a:solidFill>
              </a:rPr>
              <a:t> рекомендуем отдавать предпочтение АВК перед НОАК у этих пациентов.</a:t>
            </a:r>
            <a:endParaRPr lang="en-US" altLang="en-US" sz="2400" b="1" smtClean="0">
              <a:solidFill>
                <a:schemeClr val="accent1"/>
              </a:solidFill>
            </a:endParaRPr>
          </a:p>
          <a:p>
            <a:pPr eaLnBrk="1" hangingPunct="1"/>
            <a:endParaRPr lang="en-US" altLang="en-US" sz="2400" smtClean="0"/>
          </a:p>
          <a:p>
            <a:pPr eaLnBrk="1" hangingPunct="1"/>
            <a:endParaRPr lang="ru-RU" altLang="en-US" sz="2400" smtClean="0"/>
          </a:p>
        </p:txBody>
      </p:sp>
      <p:sp>
        <p:nvSpPr>
          <p:cNvPr id="43012" name="TextBox 3"/>
          <p:cNvSpPr txBox="1">
            <a:spLocks noChangeArrowheads="1"/>
          </p:cNvSpPr>
          <p:nvPr/>
        </p:nvSpPr>
        <p:spPr bwMode="auto">
          <a:xfrm>
            <a:off x="9525" y="6607175"/>
            <a:ext cx="1876425"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1000">
                <a:solidFill>
                  <a:srgbClr val="000000"/>
                </a:solidFill>
                <a:cs typeface="Arial" panose="020B0604020202020204" pitchFamily="34" charset="0"/>
              </a:rPr>
              <a:t>CHEST 2016; 149(2):315-352</a:t>
            </a:r>
            <a:endParaRPr lang="uk-UA" altLang="en-US" sz="1000">
              <a:solidFill>
                <a:srgbClr val="000000"/>
              </a:solidFill>
              <a:cs typeface="Arial" panose="020B0604020202020204" pitchFamily="34" charset="0"/>
            </a:endParaRPr>
          </a:p>
        </p:txBody>
      </p:sp>
      <p:sp>
        <p:nvSpPr>
          <p:cNvPr id="4" name="Rectangle 3"/>
          <p:cNvSpPr/>
          <p:nvPr/>
        </p:nvSpPr>
        <p:spPr>
          <a:xfrm>
            <a:off x="1163638" y="4313238"/>
            <a:ext cx="7667625" cy="833437"/>
          </a:xfrm>
          <a:prstGeom prst="rect">
            <a:avLst/>
          </a:prstGeom>
        </p:spPr>
        <p:style>
          <a:lnRef idx="2">
            <a:schemeClr val="accent4"/>
          </a:lnRef>
          <a:fillRef idx="1">
            <a:schemeClr val="lt1"/>
          </a:fillRef>
          <a:effectRef idx="0">
            <a:schemeClr val="accent4"/>
          </a:effectRef>
          <a:fontRef idx="minor">
            <a:schemeClr val="dk1"/>
          </a:fontRef>
        </p:style>
        <p:txBody>
          <a:bodyPr lIns="90000" tIns="46800" rIns="90000" bIns="46800" anchor="ctr">
            <a:spAutoFit/>
          </a:bodyPr>
          <a:lstStyle/>
          <a:p>
            <a:pPr>
              <a:defRPr/>
            </a:pPr>
            <a:r>
              <a:rPr lang="en-US" sz="1600" b="1" dirty="0">
                <a:solidFill>
                  <a:srgbClr val="EC008C"/>
                </a:solidFill>
              </a:rPr>
              <a:t>Although we still</a:t>
            </a:r>
            <a:r>
              <a:rPr lang="ru-RU" sz="1600" b="1" dirty="0">
                <a:solidFill>
                  <a:srgbClr val="EC008C"/>
                </a:solidFill>
              </a:rPr>
              <a:t> </a:t>
            </a:r>
            <a:r>
              <a:rPr lang="en-US" sz="1600" b="1" dirty="0">
                <a:solidFill>
                  <a:srgbClr val="EC008C"/>
                </a:solidFill>
              </a:rPr>
              <a:t>suggest LMWH as the preferred long-term treatment</a:t>
            </a:r>
            <a:r>
              <a:rPr lang="ru-RU" sz="1600" b="1" dirty="0">
                <a:solidFill>
                  <a:srgbClr val="EC008C"/>
                </a:solidFill>
              </a:rPr>
              <a:t> </a:t>
            </a:r>
            <a:r>
              <a:rPr lang="en-US" sz="1600" b="1" dirty="0">
                <a:solidFill>
                  <a:srgbClr val="EC008C"/>
                </a:solidFill>
              </a:rPr>
              <a:t>for VTE and cancer, we no longer suggest VKA over</a:t>
            </a:r>
            <a:r>
              <a:rPr lang="ru-RU" sz="1600" b="1" dirty="0">
                <a:solidFill>
                  <a:srgbClr val="EC008C"/>
                </a:solidFill>
              </a:rPr>
              <a:t> </a:t>
            </a:r>
            <a:r>
              <a:rPr lang="en-US" sz="1600" b="1" dirty="0">
                <a:solidFill>
                  <a:srgbClr val="EC008C"/>
                </a:solidFill>
              </a:rPr>
              <a:t>NOACs in these patients.</a:t>
            </a:r>
            <a:r>
              <a:rPr lang="ru-RU" sz="1600" b="1" dirty="0">
                <a:solidFill>
                  <a:srgbClr val="EC008C"/>
                </a:solidFill>
              </a:rPr>
              <a:t> </a:t>
            </a:r>
            <a:endParaRPr lang="en-US" sz="1600" b="1" dirty="0">
              <a:solidFill>
                <a:srgbClr val="EC008C"/>
              </a:solidFill>
            </a:endParaRPr>
          </a:p>
          <a:p>
            <a:pPr algn="r">
              <a:defRPr/>
            </a:pPr>
            <a:r>
              <a:rPr lang="en-US" sz="1600" b="1" dirty="0">
                <a:solidFill>
                  <a:srgbClr val="000000"/>
                </a:solidFill>
              </a:rPr>
              <a:t>p. 345</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itle 1"/>
          <p:cNvSpPr>
            <a:spLocks noGrp="1"/>
          </p:cNvSpPr>
          <p:nvPr>
            <p:ph type="title"/>
          </p:nvPr>
        </p:nvSpPr>
        <p:spPr>
          <a:xfrm>
            <a:off x="612775" y="173038"/>
            <a:ext cx="8280400" cy="862012"/>
          </a:xfrm>
        </p:spPr>
        <p:txBody>
          <a:bodyPr/>
          <a:lstStyle/>
          <a:p>
            <a:pPr eaLnBrk="1" hangingPunct="1"/>
            <a:r>
              <a:rPr lang="ru-RU" altLang="ru-RU" smtClean="0"/>
              <a:t>Результаты у пациентов со злокачественной опухолью </a:t>
            </a:r>
            <a:r>
              <a:rPr lang="ru-RU" altLang="ru-RU" b="1" smtClean="0"/>
              <a:t>в анамнезе</a:t>
            </a:r>
            <a:endParaRPr lang="en-GB" altLang="ru-RU" b="1" smtClean="0"/>
          </a:p>
        </p:txBody>
      </p:sp>
      <p:graphicFrame>
        <p:nvGraphicFramePr>
          <p:cNvPr id="6" name="Content Placeholder 10"/>
          <p:cNvGraphicFramePr>
            <a:graphicFrameLocks noGrp="1"/>
          </p:cNvGraphicFramePr>
          <p:nvPr>
            <p:ph type="tbl" sz="quarter" idx="11"/>
          </p:nvPr>
        </p:nvGraphicFramePr>
        <p:xfrm>
          <a:off x="622300" y="2087563"/>
          <a:ext cx="8280399" cy="3495676"/>
        </p:xfrm>
        <a:graphic>
          <a:graphicData uri="http://schemas.openxmlformats.org/drawingml/2006/table">
            <a:tbl>
              <a:tblPr firstRow="1">
                <a:tableStyleId>{9D7B26C5-4107-4FEC-AEDC-1716B250A1EF}</a:tableStyleId>
              </a:tblPr>
              <a:tblGrid>
                <a:gridCol w="2471761"/>
                <a:gridCol w="1729616"/>
                <a:gridCol w="2022862"/>
                <a:gridCol w="2056160"/>
              </a:tblGrid>
              <a:tr h="441885">
                <a:tc rowSpan="2">
                  <a:txBody>
                    <a:bodyPr/>
                    <a:lstStyle/>
                    <a:p>
                      <a:pPr algn="ctr">
                        <a:lnSpc>
                          <a:spcPct val="100000"/>
                        </a:lnSpc>
                        <a:spcBef>
                          <a:spcPts val="600"/>
                        </a:spcBef>
                        <a:spcAft>
                          <a:spcPts val="600"/>
                        </a:spcAft>
                      </a:pPr>
                      <a:r>
                        <a:rPr lang="en-GB" sz="1800" dirty="0">
                          <a:solidFill>
                            <a:schemeClr val="bg1"/>
                          </a:solidFill>
                          <a:effectLst/>
                        </a:rPr>
                        <a:t> </a:t>
                      </a:r>
                      <a:endParaRPr lang="en-GB" sz="1800" dirty="0">
                        <a:solidFill>
                          <a:schemeClr val="bg1"/>
                        </a:solidFill>
                        <a:effectLst/>
                        <a:latin typeface="Arial"/>
                        <a:ea typeface="Times New Roman"/>
                        <a:cs typeface="Times New Roman"/>
                      </a:endParaRPr>
                    </a:p>
                  </a:txBody>
                  <a:tcPr marL="71606" marR="71606" marT="35989" marB="35989" anchor="b">
                    <a:solidFill>
                      <a:schemeClr val="bg2"/>
                    </a:solidFill>
                  </a:tcPr>
                </a:tc>
                <a:tc gridSpan="3">
                  <a:txBody>
                    <a:bodyPr/>
                    <a:lstStyle/>
                    <a:p>
                      <a:pPr algn="ctr">
                        <a:lnSpc>
                          <a:spcPct val="100000"/>
                        </a:lnSpc>
                        <a:spcBef>
                          <a:spcPts val="600"/>
                        </a:spcBef>
                        <a:spcAft>
                          <a:spcPts val="600"/>
                        </a:spcAft>
                      </a:pPr>
                      <a:r>
                        <a:rPr lang="ru-RU" sz="1800" dirty="0" smtClean="0">
                          <a:solidFill>
                            <a:schemeClr val="bg1"/>
                          </a:solidFill>
                          <a:effectLst/>
                        </a:rPr>
                        <a:t>Злокачественная</a:t>
                      </a:r>
                      <a:r>
                        <a:rPr lang="ru-RU" sz="1800" baseline="0" dirty="0" smtClean="0">
                          <a:solidFill>
                            <a:schemeClr val="bg1"/>
                          </a:solidFill>
                          <a:effectLst/>
                        </a:rPr>
                        <a:t> опухоль</a:t>
                      </a:r>
                      <a:r>
                        <a:rPr lang="ru-RU" sz="1800" dirty="0" smtClean="0">
                          <a:solidFill>
                            <a:schemeClr val="bg1"/>
                          </a:solidFill>
                          <a:effectLst/>
                        </a:rPr>
                        <a:t> в</a:t>
                      </a:r>
                      <a:r>
                        <a:rPr lang="ru-RU" sz="1800" baseline="0" dirty="0" smtClean="0">
                          <a:solidFill>
                            <a:schemeClr val="bg1"/>
                          </a:solidFill>
                          <a:effectLst/>
                        </a:rPr>
                        <a:t> анамнезе</a:t>
                      </a:r>
                      <a:endParaRPr lang="en-GB" sz="1800" b="1" dirty="0">
                        <a:solidFill>
                          <a:schemeClr val="bg1"/>
                        </a:solidFill>
                        <a:effectLst/>
                        <a:latin typeface="Arial"/>
                        <a:ea typeface="Times New Roman"/>
                        <a:cs typeface="Times New Roman"/>
                      </a:endParaRPr>
                    </a:p>
                  </a:txBody>
                  <a:tcPr marL="71606" marR="71606" marT="35989" marB="35989">
                    <a:lnB w="12700" cmpd="sng">
                      <a:noFill/>
                    </a:lnB>
                    <a:solidFill>
                      <a:schemeClr val="bg2"/>
                    </a:solidFill>
                  </a:tcPr>
                </a:tc>
                <a:tc hMerge="1">
                  <a:txBody>
                    <a:bodyPr/>
                    <a:lstStyle/>
                    <a:p>
                      <a:endParaRPr lang="en-GB"/>
                    </a:p>
                  </a:txBody>
                  <a:tcPr/>
                </a:tc>
                <a:tc hMerge="1">
                  <a:txBody>
                    <a:bodyPr/>
                    <a:lstStyle/>
                    <a:p>
                      <a:endParaRPr lang="en-GB"/>
                    </a:p>
                  </a:txBody>
                  <a:tcPr/>
                </a:tc>
              </a:tr>
              <a:tr h="521605">
                <a:tc vMerge="1">
                  <a:txBody>
                    <a:bodyPr/>
                    <a:lstStyle/>
                    <a:p>
                      <a:endParaRPr lang="en-GB"/>
                    </a:p>
                  </a:txBody>
                  <a:tcPr/>
                </a:tc>
                <a:tc>
                  <a:txBody>
                    <a:bodyPr/>
                    <a:lstStyle/>
                    <a:p>
                      <a:pPr algn="ctr">
                        <a:lnSpc>
                          <a:spcPct val="100000"/>
                        </a:lnSpc>
                        <a:spcBef>
                          <a:spcPts val="600"/>
                        </a:spcBef>
                        <a:spcAft>
                          <a:spcPts val="600"/>
                        </a:spcAft>
                      </a:pPr>
                      <a:r>
                        <a:rPr lang="ru-RU" sz="1800" dirty="0" smtClean="0">
                          <a:solidFill>
                            <a:schemeClr val="bg1"/>
                          </a:solidFill>
                          <a:effectLst/>
                        </a:rPr>
                        <a:t>Ривароксабан</a:t>
                      </a:r>
                      <a:endParaRPr lang="en-GB" sz="1800" b="1" dirty="0">
                        <a:solidFill>
                          <a:schemeClr val="bg1"/>
                        </a:solidFill>
                        <a:effectLst/>
                        <a:latin typeface="+mn-lt"/>
                        <a:ea typeface="Times New Roman"/>
                        <a:cs typeface="Times New Roman"/>
                      </a:endParaRPr>
                    </a:p>
                  </a:txBody>
                  <a:tcPr marL="35802" marR="35802" marT="35989" marB="35989">
                    <a:lnL w="12700" cmpd="sng">
                      <a:noFill/>
                    </a:lnL>
                    <a:lnR>
                      <a:noFill/>
                    </a:lnR>
                    <a:lnT w="12700" cmpd="sng">
                      <a:noFill/>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a:lnSpc>
                          <a:spcPct val="100000"/>
                        </a:lnSpc>
                        <a:spcBef>
                          <a:spcPts val="600"/>
                        </a:spcBef>
                        <a:spcAft>
                          <a:spcPts val="600"/>
                        </a:spcAft>
                      </a:pPr>
                      <a:r>
                        <a:rPr lang="ru-RU" sz="1800" b="0" dirty="0" smtClean="0">
                          <a:solidFill>
                            <a:schemeClr val="bg1"/>
                          </a:solidFill>
                          <a:effectLst/>
                          <a:latin typeface="+mn-lt"/>
                          <a:ea typeface="+mn-ea"/>
                          <a:cs typeface="+mn-cs"/>
                        </a:rPr>
                        <a:t>Эноксапарин/АВК</a:t>
                      </a:r>
                      <a:endParaRPr lang="en-GB" sz="1800" b="1" dirty="0">
                        <a:solidFill>
                          <a:schemeClr val="bg1"/>
                        </a:solidFill>
                        <a:effectLst/>
                        <a:latin typeface="+mn-lt"/>
                        <a:ea typeface="Times New Roman"/>
                        <a:cs typeface="Times New Roman"/>
                      </a:endParaRPr>
                    </a:p>
                  </a:txBody>
                  <a:tcPr marL="35802" marR="35802" marT="35989" marB="35989">
                    <a:lnL>
                      <a:noFill/>
                    </a:lnL>
                    <a:lnR>
                      <a:noFill/>
                    </a:lnR>
                    <a:lnT w="12700" cmpd="sng">
                      <a:noFill/>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a:lnSpc>
                          <a:spcPct val="100000"/>
                        </a:lnSpc>
                        <a:spcBef>
                          <a:spcPts val="600"/>
                        </a:spcBef>
                        <a:spcAft>
                          <a:spcPts val="600"/>
                        </a:spcAft>
                      </a:pPr>
                      <a:r>
                        <a:rPr lang="ru-RU" sz="1800" dirty="0" smtClean="0">
                          <a:solidFill>
                            <a:schemeClr val="bg1"/>
                          </a:solidFill>
                          <a:effectLst/>
                        </a:rPr>
                        <a:t>ОР</a:t>
                      </a:r>
                      <a:r>
                        <a:rPr lang="en-GB" sz="1800" dirty="0" smtClean="0">
                          <a:solidFill>
                            <a:schemeClr val="bg1"/>
                          </a:solidFill>
                          <a:effectLst/>
                        </a:rPr>
                        <a:t> (95</a:t>
                      </a:r>
                      <a:r>
                        <a:rPr lang="en-GB" sz="1800" dirty="0">
                          <a:solidFill>
                            <a:schemeClr val="bg1"/>
                          </a:solidFill>
                          <a:effectLst/>
                        </a:rPr>
                        <a:t>% CI)</a:t>
                      </a:r>
                      <a:endParaRPr lang="en-GB" sz="1800" b="1" dirty="0">
                        <a:solidFill>
                          <a:schemeClr val="bg1"/>
                        </a:solidFill>
                        <a:effectLst/>
                        <a:latin typeface="Times New Roman"/>
                        <a:ea typeface="Times New Roman"/>
                      </a:endParaRPr>
                    </a:p>
                  </a:txBody>
                  <a:tcPr marL="35802" marR="35802" marT="35989" marB="35989">
                    <a:lnL>
                      <a:noFill/>
                    </a:lnL>
                    <a:lnR>
                      <a:noFill/>
                    </a:lnR>
                    <a:lnT w="12700" cmpd="sng">
                      <a:noFill/>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r>
              <a:tr h="844062">
                <a:tc>
                  <a:txBody>
                    <a:bodyPr/>
                    <a:lstStyle/>
                    <a:p>
                      <a:pPr algn="l">
                        <a:lnSpc>
                          <a:spcPct val="100000"/>
                        </a:lnSpc>
                        <a:spcBef>
                          <a:spcPts val="600"/>
                        </a:spcBef>
                        <a:spcAft>
                          <a:spcPts val="600"/>
                        </a:spcAft>
                      </a:pPr>
                      <a:r>
                        <a:rPr lang="ru-RU" sz="1800" dirty="0" smtClean="0">
                          <a:effectLst/>
                        </a:rPr>
                        <a:t>Рецидив ВТЭ</a:t>
                      </a:r>
                      <a:endParaRPr lang="en-GB" sz="1800" b="0" dirty="0">
                        <a:solidFill>
                          <a:schemeClr val="tx1"/>
                        </a:solidFill>
                        <a:effectLst/>
                        <a:latin typeface="Arial"/>
                        <a:ea typeface="Times New Roman"/>
                        <a:cs typeface="Times New Roman"/>
                      </a:endParaRPr>
                    </a:p>
                  </a:txBody>
                  <a:tcPr marL="71606" marR="71606" marT="35989" marB="35989" anchor="ctr"/>
                </a:tc>
                <a:tc>
                  <a:txBody>
                    <a:bodyPr/>
                    <a:lstStyle/>
                    <a:p>
                      <a:pPr algn="ctr">
                        <a:lnSpc>
                          <a:spcPct val="100000"/>
                        </a:lnSpc>
                        <a:spcBef>
                          <a:spcPts val="600"/>
                        </a:spcBef>
                        <a:spcAft>
                          <a:spcPts val="600"/>
                        </a:spcAft>
                      </a:pPr>
                      <a:r>
                        <a:rPr lang="en-US" sz="1800" dirty="0" smtClean="0">
                          <a:effectLst/>
                        </a:rPr>
                        <a:t>5/233 (</a:t>
                      </a:r>
                      <a:r>
                        <a:rPr lang="en-US" sz="1800" b="1" dirty="0" smtClean="0">
                          <a:effectLst/>
                        </a:rPr>
                        <a:t>2.1%</a:t>
                      </a:r>
                      <a:r>
                        <a:rPr lang="en-US" sz="1800" dirty="0" smtClean="0">
                          <a:effectLst/>
                        </a:rPr>
                        <a:t>)</a:t>
                      </a:r>
                      <a:endParaRPr lang="en-GB" sz="1800" dirty="0">
                        <a:solidFill>
                          <a:schemeClr val="tx1"/>
                        </a:solidFill>
                        <a:effectLst/>
                        <a:latin typeface="Times New Roman"/>
                        <a:ea typeface="Times New Roman"/>
                      </a:endParaRPr>
                    </a:p>
                  </a:txBody>
                  <a:tcPr marL="35802" marR="35802" marT="35989" marB="35989" anchor="ctr">
                    <a:lnT w="19050" cap="flat" cmpd="sng" algn="ctr">
                      <a:solidFill>
                        <a:schemeClr val="tx1"/>
                      </a:solidFill>
                      <a:prstDash val="solid"/>
                      <a:round/>
                      <a:headEnd type="none" w="med" len="med"/>
                      <a:tailEnd type="none" w="med" len="med"/>
                    </a:lnT>
                  </a:tcPr>
                </a:tc>
                <a:tc>
                  <a:txBody>
                    <a:bodyPr/>
                    <a:lstStyle/>
                    <a:p>
                      <a:pPr algn="ctr">
                        <a:lnSpc>
                          <a:spcPct val="100000"/>
                        </a:lnSpc>
                        <a:spcBef>
                          <a:spcPts val="600"/>
                        </a:spcBef>
                        <a:spcAft>
                          <a:spcPts val="600"/>
                        </a:spcAft>
                      </a:pPr>
                      <a:r>
                        <a:rPr lang="en-US" sz="1800" dirty="0" smtClean="0">
                          <a:effectLst/>
                        </a:rPr>
                        <a:t>5/236 (</a:t>
                      </a:r>
                      <a:r>
                        <a:rPr lang="en-US" sz="1800" b="1" dirty="0" smtClean="0">
                          <a:effectLst/>
                        </a:rPr>
                        <a:t>2.1%</a:t>
                      </a:r>
                      <a:r>
                        <a:rPr lang="en-US" sz="1800" dirty="0" smtClean="0">
                          <a:effectLst/>
                        </a:rPr>
                        <a:t>)</a:t>
                      </a:r>
                      <a:endParaRPr lang="en-GB" sz="1800" dirty="0">
                        <a:solidFill>
                          <a:schemeClr val="tx1"/>
                        </a:solidFill>
                        <a:effectLst/>
                        <a:latin typeface="Times New Roman"/>
                        <a:ea typeface="Times New Roman"/>
                      </a:endParaRPr>
                    </a:p>
                  </a:txBody>
                  <a:tcPr marL="35802" marR="35802" marT="35989" marB="35989" anchor="ctr">
                    <a:lnT w="19050" cap="flat" cmpd="sng" algn="ctr">
                      <a:solidFill>
                        <a:schemeClr val="tx1"/>
                      </a:solidFill>
                      <a:prstDash val="solid"/>
                      <a:round/>
                      <a:headEnd type="none" w="med" len="med"/>
                      <a:tailEnd type="none" w="med" len="med"/>
                    </a:lnT>
                  </a:tcPr>
                </a:tc>
                <a:tc>
                  <a:txBody>
                    <a:bodyPr/>
                    <a:lstStyle/>
                    <a:p>
                      <a:pPr algn="ctr">
                        <a:lnSpc>
                          <a:spcPct val="100000"/>
                        </a:lnSpc>
                        <a:spcBef>
                          <a:spcPts val="600"/>
                        </a:spcBef>
                        <a:spcAft>
                          <a:spcPts val="600"/>
                        </a:spcAft>
                      </a:pPr>
                      <a:r>
                        <a:rPr lang="en-US" sz="1800" b="1" dirty="0" smtClean="0">
                          <a:effectLst/>
                        </a:rPr>
                        <a:t>0.98</a:t>
                      </a:r>
                      <a:r>
                        <a:rPr lang="en-US" sz="1800" dirty="0" smtClean="0">
                          <a:effectLst/>
                        </a:rPr>
                        <a:t> (0.28–3.43</a:t>
                      </a:r>
                      <a:r>
                        <a:rPr lang="en-US" sz="1800" dirty="0">
                          <a:effectLst/>
                        </a:rPr>
                        <a:t>)</a:t>
                      </a:r>
                      <a:endParaRPr lang="en-GB" sz="1800" dirty="0">
                        <a:solidFill>
                          <a:schemeClr val="tx1"/>
                        </a:solidFill>
                        <a:effectLst/>
                        <a:latin typeface="Times New Roman"/>
                        <a:ea typeface="Times New Roman"/>
                      </a:endParaRPr>
                    </a:p>
                  </a:txBody>
                  <a:tcPr marL="35802" marR="35802" marT="35989" marB="35989" anchor="ctr">
                    <a:lnT w="19050" cap="flat" cmpd="sng" algn="ctr">
                      <a:solidFill>
                        <a:schemeClr val="tx1"/>
                      </a:solidFill>
                      <a:prstDash val="solid"/>
                      <a:round/>
                      <a:headEnd type="none" w="med" len="med"/>
                      <a:tailEnd type="none" w="med" len="med"/>
                    </a:lnT>
                  </a:tcPr>
                </a:tc>
              </a:tr>
              <a:tr h="844062">
                <a:tc>
                  <a:txBody>
                    <a:bodyPr/>
                    <a:lstStyle/>
                    <a:p>
                      <a:pPr algn="l">
                        <a:lnSpc>
                          <a:spcPct val="100000"/>
                        </a:lnSpc>
                        <a:spcBef>
                          <a:spcPts val="600"/>
                        </a:spcBef>
                        <a:spcAft>
                          <a:spcPts val="600"/>
                        </a:spcAft>
                      </a:pPr>
                      <a:r>
                        <a:rPr lang="ru-RU" sz="1800" dirty="0" smtClean="0">
                          <a:effectLst/>
                        </a:rPr>
                        <a:t>Большие кровотечения</a:t>
                      </a:r>
                      <a:endParaRPr lang="en-GB" sz="1800" b="0" dirty="0">
                        <a:solidFill>
                          <a:schemeClr val="tx1"/>
                        </a:solidFill>
                        <a:effectLst/>
                        <a:latin typeface="Arial"/>
                        <a:ea typeface="Times New Roman"/>
                        <a:cs typeface="Times New Roman"/>
                      </a:endParaRPr>
                    </a:p>
                  </a:txBody>
                  <a:tcPr marL="71606" marR="71606" marT="35989" marB="35989" anchor="ctr"/>
                </a:tc>
                <a:tc>
                  <a:txBody>
                    <a:bodyPr/>
                    <a:lstStyle/>
                    <a:p>
                      <a:pPr algn="ctr">
                        <a:lnSpc>
                          <a:spcPct val="100000"/>
                        </a:lnSpc>
                        <a:spcBef>
                          <a:spcPts val="600"/>
                        </a:spcBef>
                        <a:spcAft>
                          <a:spcPts val="600"/>
                        </a:spcAft>
                      </a:pPr>
                      <a:r>
                        <a:rPr lang="en-US" sz="1800" dirty="0" smtClean="0">
                          <a:effectLst/>
                        </a:rPr>
                        <a:t>1/231 </a:t>
                      </a:r>
                      <a:r>
                        <a:rPr lang="en-US" sz="1800" dirty="0">
                          <a:effectLst/>
                        </a:rPr>
                        <a:t>(</a:t>
                      </a:r>
                      <a:r>
                        <a:rPr lang="en-US" sz="1800" dirty="0" smtClean="0">
                          <a:effectLst/>
                        </a:rPr>
                        <a:t>0.4%)</a:t>
                      </a:r>
                      <a:endParaRPr lang="en-GB" sz="1800" dirty="0">
                        <a:solidFill>
                          <a:schemeClr val="tx1"/>
                        </a:solidFill>
                        <a:effectLst/>
                        <a:latin typeface="Times New Roman"/>
                        <a:ea typeface="Times New Roman"/>
                      </a:endParaRPr>
                    </a:p>
                  </a:txBody>
                  <a:tcPr marL="35802" marR="35802" marT="35989" marB="35989" anchor="ctr"/>
                </a:tc>
                <a:tc>
                  <a:txBody>
                    <a:bodyPr/>
                    <a:lstStyle/>
                    <a:p>
                      <a:pPr algn="ctr">
                        <a:lnSpc>
                          <a:spcPct val="100000"/>
                        </a:lnSpc>
                        <a:spcBef>
                          <a:spcPts val="600"/>
                        </a:spcBef>
                        <a:spcAft>
                          <a:spcPts val="600"/>
                        </a:spcAft>
                      </a:pPr>
                      <a:r>
                        <a:rPr lang="en-US" sz="1800" dirty="0">
                          <a:effectLst/>
                        </a:rPr>
                        <a:t>4/236 </a:t>
                      </a:r>
                      <a:r>
                        <a:rPr lang="en-US" sz="1800" dirty="0" smtClean="0">
                          <a:effectLst/>
                        </a:rPr>
                        <a:t>(1.7%)</a:t>
                      </a:r>
                      <a:endParaRPr lang="en-GB" sz="1800" dirty="0">
                        <a:solidFill>
                          <a:schemeClr val="tx1"/>
                        </a:solidFill>
                        <a:effectLst/>
                        <a:latin typeface="Times New Roman"/>
                        <a:ea typeface="Times New Roman"/>
                      </a:endParaRPr>
                    </a:p>
                  </a:txBody>
                  <a:tcPr marL="35802" marR="35802" marT="35989" marB="35989" anchor="ctr"/>
                </a:tc>
                <a:tc>
                  <a:txBody>
                    <a:bodyPr/>
                    <a:lstStyle/>
                    <a:p>
                      <a:pPr algn="ctr">
                        <a:lnSpc>
                          <a:spcPct val="100000"/>
                        </a:lnSpc>
                        <a:spcBef>
                          <a:spcPts val="600"/>
                        </a:spcBef>
                        <a:spcAft>
                          <a:spcPts val="600"/>
                        </a:spcAft>
                      </a:pPr>
                      <a:r>
                        <a:rPr lang="en-US" sz="1800" b="1" dirty="0" smtClean="0">
                          <a:effectLst/>
                        </a:rPr>
                        <a:t>0.23</a:t>
                      </a:r>
                      <a:r>
                        <a:rPr lang="en-US" sz="1800" dirty="0" smtClean="0">
                          <a:effectLst/>
                        </a:rPr>
                        <a:t> (0.03–2.06</a:t>
                      </a:r>
                      <a:r>
                        <a:rPr lang="en-US" sz="1800" dirty="0">
                          <a:effectLst/>
                        </a:rPr>
                        <a:t>)</a:t>
                      </a:r>
                      <a:endParaRPr lang="en-GB" sz="1800" dirty="0">
                        <a:solidFill>
                          <a:schemeClr val="tx1"/>
                        </a:solidFill>
                        <a:effectLst/>
                        <a:latin typeface="Times New Roman"/>
                        <a:ea typeface="Times New Roman"/>
                      </a:endParaRPr>
                    </a:p>
                  </a:txBody>
                  <a:tcPr marL="35802" marR="35802" marT="35989" marB="35989" anchor="ctr"/>
                </a:tc>
              </a:tr>
              <a:tr h="844062">
                <a:tc>
                  <a:txBody>
                    <a:bodyPr/>
                    <a:lstStyle/>
                    <a:p>
                      <a:pPr algn="l">
                        <a:lnSpc>
                          <a:spcPct val="100000"/>
                        </a:lnSpc>
                        <a:spcBef>
                          <a:spcPts val="600"/>
                        </a:spcBef>
                        <a:spcAft>
                          <a:spcPts val="600"/>
                        </a:spcAft>
                      </a:pPr>
                      <a:r>
                        <a:rPr lang="ru-RU" sz="1800" dirty="0" smtClean="0">
                          <a:effectLst/>
                        </a:rPr>
                        <a:t>Смертность</a:t>
                      </a:r>
                      <a:endParaRPr lang="en-GB" sz="1800" b="0" dirty="0">
                        <a:solidFill>
                          <a:schemeClr val="tx1"/>
                        </a:solidFill>
                        <a:effectLst/>
                        <a:latin typeface="Arial"/>
                        <a:ea typeface="Times New Roman"/>
                        <a:cs typeface="Times New Roman"/>
                      </a:endParaRPr>
                    </a:p>
                  </a:txBody>
                  <a:tcPr marL="71606" marR="71606" marT="35989" marB="35989" anchor="ctr"/>
                </a:tc>
                <a:tc>
                  <a:txBody>
                    <a:bodyPr/>
                    <a:lstStyle/>
                    <a:p>
                      <a:pPr algn="ctr">
                        <a:lnSpc>
                          <a:spcPct val="100000"/>
                        </a:lnSpc>
                        <a:spcBef>
                          <a:spcPts val="600"/>
                        </a:spcBef>
                        <a:spcAft>
                          <a:spcPts val="600"/>
                        </a:spcAft>
                      </a:pPr>
                      <a:r>
                        <a:rPr lang="en-US" sz="1800" dirty="0" smtClean="0">
                          <a:effectLst/>
                        </a:rPr>
                        <a:t>5/233 (2.1%)</a:t>
                      </a:r>
                      <a:endParaRPr lang="en-GB" sz="1800" dirty="0">
                        <a:solidFill>
                          <a:schemeClr val="tx1"/>
                        </a:solidFill>
                        <a:effectLst/>
                        <a:latin typeface="Times New Roman"/>
                        <a:ea typeface="Times New Roman"/>
                      </a:endParaRPr>
                    </a:p>
                  </a:txBody>
                  <a:tcPr marL="35802" marR="35802" marT="35989" marB="35989" anchor="ctr"/>
                </a:tc>
                <a:tc>
                  <a:txBody>
                    <a:bodyPr/>
                    <a:lstStyle/>
                    <a:p>
                      <a:pPr algn="ctr">
                        <a:lnSpc>
                          <a:spcPct val="100000"/>
                        </a:lnSpc>
                        <a:spcBef>
                          <a:spcPts val="600"/>
                        </a:spcBef>
                        <a:spcAft>
                          <a:spcPts val="600"/>
                        </a:spcAft>
                      </a:pPr>
                      <a:r>
                        <a:rPr lang="en-US" sz="1800" dirty="0" smtClean="0">
                          <a:effectLst/>
                        </a:rPr>
                        <a:t>4/236 (1.7%)</a:t>
                      </a:r>
                      <a:endParaRPr lang="en-GB" sz="1800" dirty="0">
                        <a:solidFill>
                          <a:schemeClr val="tx1"/>
                        </a:solidFill>
                        <a:effectLst/>
                        <a:latin typeface="Times New Roman"/>
                        <a:ea typeface="Times New Roman"/>
                      </a:endParaRPr>
                    </a:p>
                  </a:txBody>
                  <a:tcPr marL="35802" marR="35802" marT="35989" marB="35989" anchor="ctr"/>
                </a:tc>
                <a:tc>
                  <a:txBody>
                    <a:bodyPr/>
                    <a:lstStyle/>
                    <a:p>
                      <a:pPr algn="ctr">
                        <a:lnSpc>
                          <a:spcPct val="100000"/>
                        </a:lnSpc>
                        <a:spcBef>
                          <a:spcPts val="600"/>
                        </a:spcBef>
                        <a:spcAft>
                          <a:spcPts val="600"/>
                        </a:spcAft>
                      </a:pPr>
                      <a:r>
                        <a:rPr lang="en-US" sz="1800" b="1" dirty="0" smtClean="0">
                          <a:effectLst/>
                        </a:rPr>
                        <a:t>1.12</a:t>
                      </a:r>
                      <a:r>
                        <a:rPr lang="en-US" sz="1800" dirty="0" smtClean="0">
                          <a:effectLst/>
                        </a:rPr>
                        <a:t> (0.30–4.22</a:t>
                      </a:r>
                      <a:r>
                        <a:rPr lang="en-US" sz="1800" dirty="0">
                          <a:effectLst/>
                        </a:rPr>
                        <a:t>)</a:t>
                      </a:r>
                      <a:endParaRPr lang="en-GB" sz="1800" dirty="0">
                        <a:solidFill>
                          <a:schemeClr val="tx1"/>
                        </a:solidFill>
                        <a:effectLst/>
                        <a:latin typeface="Times New Roman"/>
                        <a:ea typeface="Times New Roman"/>
                      </a:endParaRPr>
                    </a:p>
                  </a:txBody>
                  <a:tcPr marL="35802" marR="35802" marT="35989" marB="35989" anchor="ctr"/>
                </a:tc>
              </a:tr>
            </a:tbl>
          </a:graphicData>
        </a:graphic>
      </p:graphicFrame>
      <p:sp>
        <p:nvSpPr>
          <p:cNvPr id="45081" name="Subtitle 4"/>
          <p:cNvSpPr>
            <a:spLocks noGrp="1"/>
          </p:cNvSpPr>
          <p:nvPr>
            <p:ph type="subTitle" sz="quarter" idx="1"/>
          </p:nvPr>
        </p:nvSpPr>
        <p:spPr>
          <a:xfrm>
            <a:off x="612775" y="1376363"/>
            <a:ext cx="8280400" cy="396875"/>
          </a:xfrm>
        </p:spPr>
        <p:txBody>
          <a:bodyPr/>
          <a:lstStyle/>
          <a:p>
            <a:pPr eaLnBrk="1" hangingPunct="1"/>
            <a:r>
              <a:rPr lang="ru-RU" altLang="ru-RU" smtClean="0">
                <a:solidFill>
                  <a:srgbClr val="595959"/>
                </a:solidFill>
              </a:rPr>
              <a:t>Частота рецидивов ВТЭ у пациентов со злокачественной опухолью в анамнезе такая же как и у пациентов без опухоли.</a:t>
            </a:r>
            <a:endParaRPr lang="en-US" altLang="ru-RU" smtClean="0">
              <a:solidFill>
                <a:srgbClr val="595959"/>
              </a:solidFill>
            </a:endParaRPr>
          </a:p>
          <a:p>
            <a:pPr eaLnBrk="1" hangingPunct="1"/>
            <a:endParaRPr lang="en-US" altLang="ru-RU" smtClean="0">
              <a:solidFill>
                <a:srgbClr val="595959"/>
              </a:solidFill>
            </a:endParaRPr>
          </a:p>
        </p:txBody>
      </p:sp>
      <p:sp>
        <p:nvSpPr>
          <p:cNvPr id="45082" name="Text Box 10"/>
          <p:cNvSpPr txBox="1">
            <a:spLocks noChangeArrowheads="1"/>
          </p:cNvSpPr>
          <p:nvPr/>
        </p:nvSpPr>
        <p:spPr bwMode="auto">
          <a:xfrm>
            <a:off x="298450" y="6351588"/>
            <a:ext cx="8604250" cy="430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b">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da-DK" altLang="ru-RU" sz="1100">
                <a:cs typeface="Arial" panose="020B0604020202020204" pitchFamily="34" charset="0"/>
                <a:sym typeface="Symbol" panose="05050102010706020507" pitchFamily="18" charset="2"/>
              </a:rPr>
              <a:t>Prins M et al., Lancet Haematol 2014;1: e37–46 </a:t>
            </a:r>
          </a:p>
          <a:p>
            <a:pPr eaLnBrk="1" hangingPunct="1"/>
            <a:r>
              <a:rPr lang="ru-RU" altLang="ru-RU" sz="1100">
                <a:cs typeface="Arial" panose="020B0604020202020204" pitchFamily="34" charset="0"/>
                <a:sym typeface="Symbol" panose="05050102010706020507" pitchFamily="18" charset="2"/>
              </a:rPr>
              <a:t>ОР – отношение рисков </a:t>
            </a:r>
            <a:endParaRPr lang="en-GB" altLang="ru-RU" sz="1100">
              <a:cs typeface="Arial" panose="020B0604020202020204" pitchFamily="34" charset="0"/>
              <a:sym typeface="Symbol" panose="05050102010706020507" pitchFamily="18" charset="2"/>
            </a:endParaRPr>
          </a:p>
        </p:txBody>
      </p:sp>
      <p:pic>
        <p:nvPicPr>
          <p:cNvPr id="45083" name="Picture 4" descr="Einstein DVT"/>
          <p:cNvPicPr>
            <a:picLocks noChangeAspect="1" noChangeArrowheads="1"/>
          </p:cNvPicPr>
          <p:nvPr/>
        </p:nvPicPr>
        <p:blipFill>
          <a:blip r:embed="rId3">
            <a:extLst>
              <a:ext uri="{28A0092B-C50C-407E-A947-70E740481C1C}">
                <a14:useLocalDpi xmlns:a14="http://schemas.microsoft.com/office/drawing/2010/main" val="0"/>
              </a:ext>
            </a:extLst>
          </a:blip>
          <a:srcRect t="-11320" r="1575" b="9753"/>
          <a:stretch>
            <a:fillRect/>
          </a:stretch>
        </p:blipFill>
        <p:spPr bwMode="auto">
          <a:xfrm>
            <a:off x="7540625" y="6156325"/>
            <a:ext cx="1492250" cy="288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5084" name="Picture 5" descr="Einstein P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524750" y="6445250"/>
            <a:ext cx="1492250" cy="242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Title 1"/>
          <p:cNvSpPr>
            <a:spLocks noGrp="1"/>
          </p:cNvSpPr>
          <p:nvPr>
            <p:ph type="title"/>
          </p:nvPr>
        </p:nvSpPr>
        <p:spPr>
          <a:xfrm>
            <a:off x="612775" y="173038"/>
            <a:ext cx="8280400" cy="862012"/>
          </a:xfrm>
        </p:spPr>
        <p:txBody>
          <a:bodyPr/>
          <a:lstStyle/>
          <a:p>
            <a:pPr eaLnBrk="1" hangingPunct="1"/>
            <a:r>
              <a:rPr lang="ru-RU" altLang="ru-RU" smtClean="0"/>
              <a:t>Варианты лечения тромбозов, ассоциированных со злокачественной опухолью</a:t>
            </a:r>
            <a:endParaRPr lang="nl-NL" altLang="ru-RU" smtClean="0"/>
          </a:p>
        </p:txBody>
      </p:sp>
      <p:sp>
        <p:nvSpPr>
          <p:cNvPr id="47107" name="Content Placeholder 2"/>
          <p:cNvSpPr>
            <a:spLocks noGrp="1"/>
          </p:cNvSpPr>
          <p:nvPr>
            <p:ph sz="quarter" idx="21"/>
          </p:nvPr>
        </p:nvSpPr>
        <p:spPr>
          <a:xfrm>
            <a:off x="612775" y="1376363"/>
            <a:ext cx="4032250" cy="4860925"/>
          </a:xfrm>
        </p:spPr>
        <p:txBody>
          <a:bodyPr/>
          <a:lstStyle/>
          <a:p>
            <a:pPr eaLnBrk="1" hangingPunct="1"/>
            <a:endParaRPr lang="en-GB" altLang="ru-RU" smtClean="0">
              <a:solidFill>
                <a:srgbClr val="595959"/>
              </a:solidFill>
            </a:endParaRPr>
          </a:p>
          <a:p>
            <a:pPr eaLnBrk="1" hangingPunct="1"/>
            <a:endParaRPr lang="nl-NL" altLang="ru-RU" smtClean="0">
              <a:solidFill>
                <a:srgbClr val="595959"/>
              </a:solidFill>
            </a:endParaRPr>
          </a:p>
        </p:txBody>
      </p:sp>
      <p:sp>
        <p:nvSpPr>
          <p:cNvPr id="47108" name="Content Placeholder 3"/>
          <p:cNvSpPr>
            <a:spLocks noGrp="1"/>
          </p:cNvSpPr>
          <p:nvPr>
            <p:ph sz="quarter" idx="22"/>
          </p:nvPr>
        </p:nvSpPr>
        <p:spPr>
          <a:xfrm>
            <a:off x="4338638" y="1733550"/>
            <a:ext cx="4564062" cy="3921125"/>
          </a:xfrm>
        </p:spPr>
        <p:txBody>
          <a:bodyPr/>
          <a:lstStyle/>
          <a:p>
            <a:pPr eaLnBrk="1" hangingPunct="1"/>
            <a:r>
              <a:rPr lang="ru-RU" altLang="ru-RU" smtClean="0">
                <a:solidFill>
                  <a:srgbClr val="595959"/>
                </a:solidFill>
              </a:rPr>
              <a:t>НМГ часто не используются из-за медицинских, экономических причин и причин, определяющих качество жизни</a:t>
            </a:r>
            <a:endParaRPr lang="en-GB" altLang="ru-RU" smtClean="0">
              <a:solidFill>
                <a:srgbClr val="595959"/>
              </a:solidFill>
            </a:endParaRPr>
          </a:p>
          <a:p>
            <a:pPr lvl="1" eaLnBrk="1" hangingPunct="1"/>
            <a:r>
              <a:rPr lang="ru-RU" altLang="ru-RU" smtClean="0"/>
              <a:t>Часто на практике назначается схема НМГ с переходом на АВК</a:t>
            </a:r>
          </a:p>
          <a:p>
            <a:pPr lvl="1" eaLnBrk="1" hangingPunct="1"/>
            <a:endParaRPr lang="en-GB" altLang="ru-RU" smtClean="0"/>
          </a:p>
          <a:p>
            <a:pPr eaLnBrk="1" hangingPunct="1"/>
            <a:r>
              <a:rPr lang="ru-RU" altLang="ru-RU" smtClean="0">
                <a:solidFill>
                  <a:srgbClr val="595959"/>
                </a:solidFill>
              </a:rPr>
              <a:t>В исследованиях </a:t>
            </a:r>
            <a:r>
              <a:rPr lang="en-GB" altLang="ru-RU" smtClean="0">
                <a:solidFill>
                  <a:srgbClr val="595959"/>
                </a:solidFill>
              </a:rPr>
              <a:t>EINSTEIN DVT </a:t>
            </a:r>
            <a:r>
              <a:rPr lang="ru-RU" altLang="ru-RU" smtClean="0">
                <a:solidFill>
                  <a:srgbClr val="595959"/>
                </a:solidFill>
              </a:rPr>
              <a:t>и </a:t>
            </a:r>
            <a:r>
              <a:rPr lang="en-GB" altLang="ru-RU" smtClean="0">
                <a:solidFill>
                  <a:srgbClr val="595959"/>
                </a:solidFill>
              </a:rPr>
              <a:t>EINSTEIN PE,</a:t>
            </a:r>
            <a:r>
              <a:rPr lang="en-GB" altLang="ru-RU" baseline="30000" smtClean="0">
                <a:solidFill>
                  <a:srgbClr val="595959"/>
                </a:solidFill>
              </a:rPr>
              <a:t>1,2</a:t>
            </a:r>
            <a:r>
              <a:rPr lang="en-GB" altLang="ru-RU" smtClean="0">
                <a:solidFill>
                  <a:srgbClr val="595959"/>
                </a:solidFill>
              </a:rPr>
              <a:t> </a:t>
            </a:r>
            <a:r>
              <a:rPr lang="ru-RU" altLang="ru-RU" smtClean="0">
                <a:solidFill>
                  <a:srgbClr val="595959"/>
                </a:solidFill>
              </a:rPr>
              <a:t>ривароксабан сравнивался с НМГ/АВК</a:t>
            </a:r>
            <a:endParaRPr lang="en-GB" altLang="ru-RU" smtClean="0">
              <a:solidFill>
                <a:srgbClr val="595959"/>
              </a:solidFill>
            </a:endParaRPr>
          </a:p>
          <a:p>
            <a:pPr lvl="1" eaLnBrk="1" hangingPunct="1"/>
            <a:r>
              <a:rPr lang="ru-RU" altLang="ru-RU" smtClean="0"/>
              <a:t>Пациенты со злокачественными опухолями не исключались</a:t>
            </a:r>
            <a:endParaRPr lang="en-GB" altLang="ru-RU" smtClean="0"/>
          </a:p>
          <a:p>
            <a:pPr eaLnBrk="1" hangingPunct="1"/>
            <a:endParaRPr lang="en-US" altLang="ru-RU" smtClean="0">
              <a:solidFill>
                <a:srgbClr val="595959"/>
              </a:solidFill>
            </a:endParaRPr>
          </a:p>
        </p:txBody>
      </p:sp>
      <p:sp>
        <p:nvSpPr>
          <p:cNvPr id="47109" name="Text Box 10"/>
          <p:cNvSpPr txBox="1">
            <a:spLocks noChangeArrowheads="1"/>
          </p:cNvSpPr>
          <p:nvPr/>
        </p:nvSpPr>
        <p:spPr bwMode="auto">
          <a:xfrm>
            <a:off x="298450" y="6505575"/>
            <a:ext cx="860425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b">
            <a:spAutoFit/>
          </a:bodyPr>
          <a:lstStyle>
            <a:lvl1pPr defTabSz="457200">
              <a:defRPr>
                <a:solidFill>
                  <a:schemeClr val="tx1"/>
                </a:solidFill>
                <a:latin typeface="Arial" panose="020B0604020202020204" pitchFamily="34" charset="0"/>
              </a:defRPr>
            </a:lvl1pPr>
            <a:lvl2pPr marL="742950" indent="-285750" defTabSz="457200">
              <a:defRPr>
                <a:solidFill>
                  <a:schemeClr val="tx1"/>
                </a:solidFill>
                <a:latin typeface="Arial" panose="020B0604020202020204" pitchFamily="34" charset="0"/>
              </a:defRPr>
            </a:lvl2pPr>
            <a:lvl3pPr marL="1143000" indent="-228600" defTabSz="457200">
              <a:defRPr>
                <a:solidFill>
                  <a:schemeClr val="tx1"/>
                </a:solidFill>
                <a:latin typeface="Arial" panose="020B0604020202020204" pitchFamily="34" charset="0"/>
              </a:defRPr>
            </a:lvl3pPr>
            <a:lvl4pPr marL="1600200" indent="-228600" defTabSz="457200">
              <a:defRPr>
                <a:solidFill>
                  <a:schemeClr val="tx1"/>
                </a:solidFill>
                <a:latin typeface="Arial" panose="020B0604020202020204" pitchFamily="34" charset="0"/>
              </a:defRPr>
            </a:lvl4pPr>
            <a:lvl5pPr marL="2057400" indent="-228600" defTabSz="457200">
              <a:defRPr>
                <a:solidFill>
                  <a:schemeClr val="tx1"/>
                </a:solidFill>
                <a:latin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GB" altLang="ru-RU" sz="1200">
                <a:solidFill>
                  <a:srgbClr val="000000"/>
                </a:solidFill>
                <a:ea typeface="ヒラギノ角ゴ Pro W3"/>
                <a:cs typeface="Arial" panose="020B0604020202020204" pitchFamily="34" charset="0"/>
                <a:sym typeface="Symbol" panose="05050102010706020507" pitchFamily="18" charset="2"/>
              </a:rPr>
              <a:t>1. </a:t>
            </a:r>
            <a:r>
              <a:rPr lang="nl-NL" altLang="ru-RU" sz="1200">
                <a:solidFill>
                  <a:srgbClr val="000000"/>
                </a:solidFill>
                <a:latin typeface="NEJMScalaSansLF-Regular"/>
                <a:ea typeface="ヒラギノ角ゴ Pro W3"/>
                <a:cs typeface="Arial" panose="020B0604020202020204" pitchFamily="34" charset="0"/>
              </a:rPr>
              <a:t>N Engl J Med 2010;363:2499-510; 2. N Engl J Med 2012;366:1287-97.</a:t>
            </a:r>
            <a:endParaRPr lang="en-GB" altLang="ru-RU" sz="1200">
              <a:solidFill>
                <a:srgbClr val="000000"/>
              </a:solidFill>
              <a:ea typeface="ヒラギノ角ゴ Pro W3"/>
              <a:cs typeface="Arial" panose="020B0604020202020204" pitchFamily="34" charset="0"/>
              <a:sym typeface="Symbol" panose="05050102010706020507" pitchFamily="18" charset="2"/>
            </a:endParaRPr>
          </a:p>
        </p:txBody>
      </p:sp>
      <p:pic>
        <p:nvPicPr>
          <p:cNvPr id="47110" name="Picture 3"/>
          <p:cNvPicPr>
            <a:picLocks noChangeAspect="1" noChangeArrowheads="1"/>
          </p:cNvPicPr>
          <p:nvPr/>
        </p:nvPicPr>
        <p:blipFill>
          <a:blip r:embed="rId3">
            <a:extLst>
              <a:ext uri="{28A0092B-C50C-407E-A947-70E740481C1C}">
                <a14:useLocalDpi xmlns:a14="http://schemas.microsoft.com/office/drawing/2010/main" val="0"/>
              </a:ext>
            </a:extLst>
          </a:blip>
          <a:srcRect l="57381" t="10143" r="2544" b="9419"/>
          <a:stretch>
            <a:fillRect/>
          </a:stretch>
        </p:blipFill>
        <p:spPr bwMode="auto">
          <a:xfrm>
            <a:off x="298450" y="1858963"/>
            <a:ext cx="3798888" cy="3438525"/>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Title 1"/>
          <p:cNvSpPr>
            <a:spLocks noGrp="1"/>
          </p:cNvSpPr>
          <p:nvPr>
            <p:ph type="title"/>
          </p:nvPr>
        </p:nvSpPr>
        <p:spPr/>
        <p:txBody>
          <a:bodyPr/>
          <a:lstStyle/>
          <a:p>
            <a:pPr eaLnBrk="1" hangingPunct="1"/>
            <a:r>
              <a:rPr lang="ru-RU" altLang="ru-RU" smtClean="0"/>
              <a:t>Классификация опухолей в </a:t>
            </a:r>
            <a:r>
              <a:rPr lang="en-US" altLang="ru-RU" smtClean="0"/>
              <a:t>EINSTEIN DVT/PE</a:t>
            </a:r>
            <a:endParaRPr lang="en-GB" altLang="ru-RU" smtClean="0"/>
          </a:p>
        </p:txBody>
      </p:sp>
      <p:sp>
        <p:nvSpPr>
          <p:cNvPr id="49155" name="Content Placeholder 2"/>
          <p:cNvSpPr>
            <a:spLocks noGrp="1"/>
          </p:cNvSpPr>
          <p:nvPr>
            <p:ph idx="1"/>
          </p:nvPr>
        </p:nvSpPr>
        <p:spPr/>
        <p:txBody>
          <a:bodyPr/>
          <a:lstStyle/>
          <a:p>
            <a:pPr eaLnBrk="1" hangingPunct="1"/>
            <a:r>
              <a:rPr lang="ru-RU" altLang="ru-RU" smtClean="0"/>
              <a:t>Пациенты со злокачественной опухолью классифицировались:</a:t>
            </a:r>
            <a:endParaRPr lang="en-GB" altLang="ru-RU" smtClean="0"/>
          </a:p>
          <a:p>
            <a:pPr lvl="1" eaLnBrk="1" hangingPunct="1"/>
            <a:r>
              <a:rPr lang="ru-RU" altLang="ru-RU" smtClean="0"/>
              <a:t>Активная опухоль при включении в исследование</a:t>
            </a:r>
            <a:r>
              <a:rPr lang="en-US" altLang="ru-RU" smtClean="0"/>
              <a:t>:</a:t>
            </a:r>
          </a:p>
          <a:p>
            <a:pPr lvl="2" eaLnBrk="1" hangingPunct="1"/>
            <a:r>
              <a:rPr lang="ru-RU" altLang="ru-RU" smtClean="0"/>
              <a:t>диагноз опухоли установлен в период от 6 месяцев до включения в исследование до момента рандомизации</a:t>
            </a:r>
            <a:r>
              <a:rPr lang="en-US" altLang="ru-RU" smtClean="0"/>
              <a:t>, </a:t>
            </a:r>
          </a:p>
          <a:p>
            <a:pPr lvl="2" eaLnBrk="1" hangingPunct="1"/>
            <a:r>
              <a:rPr lang="ru-RU" altLang="ru-RU" smtClean="0"/>
              <a:t>любая протиовоопухолевая терапия на протяжении предшествующих 6 месяцев</a:t>
            </a:r>
            <a:r>
              <a:rPr lang="en-US" altLang="ru-RU" smtClean="0"/>
              <a:t>, </a:t>
            </a:r>
          </a:p>
          <a:p>
            <a:pPr lvl="2" eaLnBrk="1" hangingPunct="1"/>
            <a:r>
              <a:rPr lang="ru-RU" altLang="ru-RU" smtClean="0"/>
              <a:t>рецидив опухоли или метастазирование</a:t>
            </a:r>
            <a:r>
              <a:rPr lang="en-US" altLang="ru-RU" smtClean="0"/>
              <a:t>;</a:t>
            </a:r>
          </a:p>
          <a:p>
            <a:pPr lvl="1" eaLnBrk="1" hangingPunct="1"/>
            <a:r>
              <a:rPr lang="ru-RU" altLang="ru-RU" smtClean="0"/>
              <a:t>Активная опухоль, выявленная в ходе исследования:</a:t>
            </a:r>
            <a:endParaRPr lang="en-US" altLang="ru-RU" smtClean="0"/>
          </a:p>
          <a:p>
            <a:pPr lvl="2" eaLnBrk="1" hangingPunct="1"/>
            <a:r>
              <a:rPr lang="en-US" altLang="ru-RU" smtClean="0"/>
              <a:t> </a:t>
            </a:r>
            <a:r>
              <a:rPr lang="ru-RU" altLang="ru-RU" smtClean="0"/>
              <a:t>новый диагноз опухоли или рецидива опухоли после рандомизации</a:t>
            </a:r>
            <a:r>
              <a:rPr lang="en-US" altLang="ru-RU" smtClean="0"/>
              <a:t>; </a:t>
            </a:r>
          </a:p>
          <a:p>
            <a:pPr lvl="1" eaLnBrk="1" hangingPunct="1"/>
            <a:r>
              <a:rPr lang="ru-RU" altLang="ru-RU" smtClean="0"/>
              <a:t>Опухоль в анамнезе: все другие</a:t>
            </a:r>
            <a:endParaRPr lang="en-GB" altLang="ru-RU" smtClean="0"/>
          </a:p>
          <a:p>
            <a:pPr lvl="1" eaLnBrk="1" hangingPunct="1"/>
            <a:endParaRPr lang="en-GB" altLang="ru-RU" smtClean="0"/>
          </a:p>
          <a:p>
            <a:pPr eaLnBrk="1" hangingPunct="1"/>
            <a:r>
              <a:rPr lang="ru-RU" altLang="ru-RU" smtClean="0"/>
              <a:t>Диагнозы кодировались в соответствии с классификатором </a:t>
            </a:r>
            <a:r>
              <a:rPr lang="en-GB" altLang="ru-RU" smtClean="0"/>
              <a:t>Medical Dictionary for Regulatory Activities (MedDRA)</a:t>
            </a:r>
          </a:p>
          <a:p>
            <a:pPr eaLnBrk="1" hangingPunct="1"/>
            <a:endParaRPr lang="en-GB" altLang="ru-RU" smtClean="0"/>
          </a:p>
        </p:txBody>
      </p:sp>
      <p:sp>
        <p:nvSpPr>
          <p:cNvPr id="49156" name="Text Box 10"/>
          <p:cNvSpPr txBox="1">
            <a:spLocks noChangeArrowheads="1"/>
          </p:cNvSpPr>
          <p:nvPr/>
        </p:nvSpPr>
        <p:spPr bwMode="auto">
          <a:xfrm>
            <a:off x="298450" y="6505575"/>
            <a:ext cx="860425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b">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de-DE" altLang="ru-RU" sz="1200">
                <a:solidFill>
                  <a:srgbClr val="000000"/>
                </a:solidFill>
                <a:cs typeface="Arial" panose="020B0604020202020204" pitchFamily="34" charset="0"/>
                <a:sym typeface="Symbol" panose="05050102010706020507" pitchFamily="18" charset="2"/>
              </a:rPr>
              <a:t>Prins M </a:t>
            </a:r>
            <a:r>
              <a:rPr lang="de-DE" altLang="ru-RU" sz="1200" i="1">
                <a:solidFill>
                  <a:srgbClr val="000000"/>
                </a:solidFill>
                <a:cs typeface="Arial" panose="020B0604020202020204" pitchFamily="34" charset="0"/>
                <a:sym typeface="Symbol" panose="05050102010706020507" pitchFamily="18" charset="2"/>
              </a:rPr>
              <a:t>et al., </a:t>
            </a:r>
            <a:r>
              <a:rPr lang="de-DE" altLang="ru-RU" sz="1200">
                <a:solidFill>
                  <a:srgbClr val="000000"/>
                </a:solidFill>
                <a:cs typeface="Arial" panose="020B0604020202020204" pitchFamily="34" charset="0"/>
                <a:sym typeface="Symbol" panose="05050102010706020507" pitchFamily="18" charset="2"/>
              </a:rPr>
              <a:t>2014</a:t>
            </a:r>
            <a:endParaRPr lang="en-GB" altLang="ru-RU" sz="1200">
              <a:solidFill>
                <a:srgbClr val="000000"/>
              </a:solidFill>
              <a:cs typeface="Arial" panose="020B0604020202020204" pitchFamily="34" charset="0"/>
              <a:sym typeface="Symbol" panose="05050102010706020507" pitchFamily="18" charset="2"/>
            </a:endParaRPr>
          </a:p>
        </p:txBody>
      </p:sp>
    </p:spTree>
  </p:cSld>
  <p:clrMapOvr>
    <a:masterClrMapping/>
  </p:clrMapOvr>
  <p:transition spd="slow"/>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одзаголовок 1"/>
          <p:cNvSpPr>
            <a:spLocks noGrp="1"/>
          </p:cNvSpPr>
          <p:nvPr>
            <p:ph type="subTitle" sz="quarter" idx="1"/>
          </p:nvPr>
        </p:nvSpPr>
        <p:spPr>
          <a:xfrm>
            <a:off x="612775" y="3609975"/>
            <a:ext cx="7451725" cy="430213"/>
          </a:xfrm>
        </p:spPr>
        <p:txBody>
          <a:bodyPr rtlCol="0"/>
          <a:lstStyle/>
          <a:p>
            <a:pPr defTabSz="457207" eaLnBrk="1" fontAlgn="auto" hangingPunct="1">
              <a:spcAft>
                <a:spcPts val="0"/>
              </a:spcAft>
              <a:buClr>
                <a:schemeClr val="bg2">
                  <a:lumMod val="40000"/>
                  <a:lumOff val="60000"/>
                </a:schemeClr>
              </a:buClr>
              <a:defRPr/>
            </a:pPr>
            <a:endParaRPr lang="ru-RU"/>
          </a:p>
        </p:txBody>
      </p:sp>
      <p:sp>
        <p:nvSpPr>
          <p:cNvPr id="23555" name="Заголовок 2"/>
          <p:cNvSpPr>
            <a:spLocks noGrp="1"/>
          </p:cNvSpPr>
          <p:nvPr>
            <p:ph type="title"/>
          </p:nvPr>
        </p:nvSpPr>
        <p:spPr>
          <a:xfrm>
            <a:off x="612775" y="188913"/>
            <a:ext cx="7451725" cy="5508625"/>
          </a:xfrm>
        </p:spPr>
        <p:txBody>
          <a:bodyPr/>
          <a:lstStyle/>
          <a:p>
            <a:pPr eaLnBrk="1" hangingPunct="1"/>
            <a:r>
              <a:rPr lang="ru-RU" altLang="ru-RU" sz="4400" b="1" u="sng" smtClean="0">
                <a:solidFill>
                  <a:srgbClr val="FFFF00"/>
                </a:solidFill>
              </a:rPr>
              <a:t>Венозний тромбоемболізм (ВТЕ) </a:t>
            </a:r>
            <a:r>
              <a:rPr lang="ru-RU" altLang="ru-RU" sz="4400" smtClean="0">
                <a:solidFill>
                  <a:srgbClr val="FFFF00"/>
                </a:solidFill>
              </a:rPr>
              <a:t>– комплекс патологічних станів, що складается з гострого тромбозу глибоких вен в изольованому вигляді або у сукупності  з ТЕЛА </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Title 1"/>
          <p:cNvSpPr>
            <a:spLocks noGrp="1"/>
          </p:cNvSpPr>
          <p:nvPr>
            <p:ph type="title"/>
          </p:nvPr>
        </p:nvSpPr>
        <p:spPr>
          <a:xfrm>
            <a:off x="612775" y="173038"/>
            <a:ext cx="8280400" cy="862012"/>
          </a:xfrm>
        </p:spPr>
        <p:txBody>
          <a:bodyPr/>
          <a:lstStyle/>
          <a:p>
            <a:pPr eaLnBrk="1" hangingPunct="1"/>
            <a:r>
              <a:rPr lang="ru-RU" altLang="ru-RU" smtClean="0"/>
              <a:t>Ривароксабан при лечении симптомного ТГВ и ТЭЛА</a:t>
            </a:r>
            <a:r>
              <a:rPr lang="en-GB" altLang="ru-RU" smtClean="0"/>
              <a:t>: </a:t>
            </a:r>
            <a:r>
              <a:rPr lang="ru-RU" altLang="ru-RU" smtClean="0"/>
              <a:t>дизайн исследования </a:t>
            </a:r>
            <a:r>
              <a:rPr lang="en-GB" altLang="ru-RU" smtClean="0"/>
              <a:t>EINSTEIN</a:t>
            </a:r>
          </a:p>
        </p:txBody>
      </p:sp>
      <p:sp>
        <p:nvSpPr>
          <p:cNvPr id="28" name="Content Placeholder 27"/>
          <p:cNvSpPr>
            <a:spLocks noGrp="1"/>
          </p:cNvSpPr>
          <p:nvPr>
            <p:ph idx="4294967295"/>
          </p:nvPr>
        </p:nvSpPr>
        <p:spPr>
          <a:xfrm>
            <a:off x="0" y="1676400"/>
            <a:ext cx="8305800" cy="4419600"/>
          </a:xfrm>
        </p:spPr>
        <p:txBody>
          <a:bodyPr rtlCol="0">
            <a:noAutofit/>
          </a:bodyPr>
          <a:lstStyle/>
          <a:p>
            <a:pPr eaLnBrk="1" hangingPunct="1">
              <a:defRPr/>
            </a:pPr>
            <a:endParaRPr lang="en-GB" baseline="30000" dirty="0" smtClean="0">
              <a:solidFill>
                <a:schemeClr val="tx1"/>
              </a:solidFill>
            </a:endParaRPr>
          </a:p>
          <a:p>
            <a:pPr eaLnBrk="1" hangingPunct="1">
              <a:defRPr/>
            </a:pPr>
            <a:endParaRPr lang="en-GB" baseline="30000" dirty="0" smtClean="0">
              <a:solidFill>
                <a:schemeClr val="tx1"/>
              </a:solidFill>
            </a:endParaRPr>
          </a:p>
          <a:p>
            <a:pPr eaLnBrk="1" hangingPunct="1">
              <a:defRPr/>
            </a:pPr>
            <a:endParaRPr lang="en-GB" baseline="30000" dirty="0" smtClean="0">
              <a:solidFill>
                <a:schemeClr val="tx1"/>
              </a:solidFill>
            </a:endParaRPr>
          </a:p>
          <a:p>
            <a:pPr eaLnBrk="1" hangingPunct="1">
              <a:defRPr/>
            </a:pPr>
            <a:endParaRPr lang="en-GB" baseline="30000" dirty="0" smtClean="0">
              <a:solidFill>
                <a:schemeClr val="tx1"/>
              </a:solidFill>
            </a:endParaRPr>
          </a:p>
          <a:p>
            <a:pPr eaLnBrk="1" hangingPunct="1">
              <a:defRPr/>
            </a:pPr>
            <a:endParaRPr lang="en-GB" baseline="30000" dirty="0" smtClean="0">
              <a:solidFill>
                <a:schemeClr val="tx1"/>
              </a:solidFill>
            </a:endParaRPr>
          </a:p>
          <a:p>
            <a:pPr eaLnBrk="1" hangingPunct="1">
              <a:defRPr/>
            </a:pPr>
            <a:endParaRPr lang="en-GB" baseline="30000" dirty="0" smtClean="0">
              <a:solidFill>
                <a:schemeClr val="tx1"/>
              </a:solidFill>
            </a:endParaRPr>
          </a:p>
          <a:p>
            <a:pPr eaLnBrk="1" hangingPunct="1">
              <a:defRPr/>
            </a:pPr>
            <a:endParaRPr lang="en-GB" baseline="30000" dirty="0" smtClean="0">
              <a:solidFill>
                <a:schemeClr val="tx1"/>
              </a:solidFill>
            </a:endParaRPr>
          </a:p>
          <a:p>
            <a:pPr eaLnBrk="1" hangingPunct="1">
              <a:defRPr/>
            </a:pPr>
            <a:endParaRPr lang="en-GB" baseline="30000" dirty="0" smtClean="0">
              <a:solidFill>
                <a:schemeClr val="tx1"/>
              </a:solidFill>
            </a:endParaRPr>
          </a:p>
          <a:p>
            <a:pPr eaLnBrk="1" hangingPunct="1">
              <a:defRPr/>
            </a:pPr>
            <a:endParaRPr lang="en-GB" baseline="30000" dirty="0" smtClean="0">
              <a:solidFill>
                <a:schemeClr val="tx1"/>
              </a:solidFill>
            </a:endParaRPr>
          </a:p>
          <a:p>
            <a:pPr marL="0" indent="0" eaLnBrk="1" hangingPunct="1">
              <a:buFont typeface="Wingdings" panose="05000000000000000000" pitchFamily="2" charset="2"/>
              <a:buNone/>
              <a:defRPr/>
            </a:pPr>
            <a:endParaRPr lang="en-GB" baseline="30000" dirty="0" smtClean="0">
              <a:solidFill>
                <a:schemeClr val="tx1"/>
              </a:solidFill>
            </a:endParaRPr>
          </a:p>
          <a:p>
            <a:pPr eaLnBrk="1" hangingPunct="1">
              <a:defRPr/>
            </a:pPr>
            <a:endParaRPr lang="en-GB" dirty="0" smtClean="0">
              <a:solidFill>
                <a:schemeClr val="tx1"/>
              </a:solidFill>
            </a:endParaRPr>
          </a:p>
          <a:p>
            <a:pPr eaLnBrk="1" hangingPunct="1">
              <a:defRPr/>
            </a:pPr>
            <a:endParaRPr lang="en-GB" baseline="30000" dirty="0" smtClean="0">
              <a:solidFill>
                <a:schemeClr val="tx1"/>
              </a:solidFill>
            </a:endParaRPr>
          </a:p>
          <a:p>
            <a:pPr eaLnBrk="1" hangingPunct="1">
              <a:defRPr/>
            </a:pPr>
            <a:endParaRPr lang="en-GB" baseline="30000" dirty="0" smtClean="0">
              <a:solidFill>
                <a:schemeClr val="tx1"/>
              </a:solidFill>
            </a:endParaRPr>
          </a:p>
          <a:p>
            <a:pPr eaLnBrk="1" hangingPunct="1">
              <a:defRPr/>
            </a:pPr>
            <a:endParaRPr lang="en-GB" baseline="30000" dirty="0" smtClean="0">
              <a:solidFill>
                <a:schemeClr val="tx1"/>
              </a:solidFill>
            </a:endParaRPr>
          </a:p>
          <a:p>
            <a:pPr eaLnBrk="1" hangingPunct="1">
              <a:defRPr/>
            </a:pPr>
            <a:endParaRPr lang="en-GB" baseline="30000" dirty="0" smtClean="0">
              <a:solidFill>
                <a:schemeClr val="tx1"/>
              </a:solidFill>
            </a:endParaRPr>
          </a:p>
          <a:p>
            <a:pPr eaLnBrk="1" hangingPunct="1">
              <a:defRPr/>
            </a:pPr>
            <a:endParaRPr lang="en-GB" baseline="30000" dirty="0" smtClean="0">
              <a:solidFill>
                <a:schemeClr val="tx1"/>
              </a:solidFill>
            </a:endParaRPr>
          </a:p>
          <a:p>
            <a:pPr eaLnBrk="1" hangingPunct="1">
              <a:defRPr/>
            </a:pPr>
            <a:endParaRPr lang="en-GB" baseline="30000" dirty="0" smtClean="0">
              <a:solidFill>
                <a:schemeClr val="tx1"/>
              </a:solidFill>
            </a:endParaRPr>
          </a:p>
          <a:p>
            <a:pPr eaLnBrk="1" hangingPunct="1">
              <a:defRPr/>
            </a:pPr>
            <a:endParaRPr lang="en-GB" baseline="30000" dirty="0" smtClean="0">
              <a:solidFill>
                <a:schemeClr val="tx1"/>
              </a:solidFill>
            </a:endParaRPr>
          </a:p>
          <a:p>
            <a:pPr eaLnBrk="1" hangingPunct="1">
              <a:defRPr/>
            </a:pPr>
            <a:endParaRPr lang="en-GB" baseline="30000" dirty="0" smtClean="0">
              <a:solidFill>
                <a:schemeClr val="tx1"/>
              </a:solidFill>
            </a:endParaRPr>
          </a:p>
          <a:p>
            <a:pPr marL="0" indent="0" eaLnBrk="1" hangingPunct="1">
              <a:buFont typeface="Wingdings" panose="05000000000000000000" pitchFamily="2" charset="2"/>
              <a:buNone/>
              <a:defRPr/>
            </a:pPr>
            <a:endParaRPr lang="en-GB" dirty="0" smtClean="0">
              <a:solidFill>
                <a:schemeClr val="tx1"/>
              </a:solidFill>
            </a:endParaRPr>
          </a:p>
          <a:p>
            <a:pPr eaLnBrk="1" hangingPunct="1">
              <a:defRPr/>
            </a:pPr>
            <a:endParaRPr lang="en-GB" dirty="0" smtClean="0">
              <a:solidFill>
                <a:schemeClr val="tx1"/>
              </a:solidFill>
            </a:endParaRPr>
          </a:p>
          <a:p>
            <a:pPr eaLnBrk="1" hangingPunct="1">
              <a:defRPr/>
            </a:pPr>
            <a:endParaRPr lang="en-GB" dirty="0" smtClean="0">
              <a:solidFill>
                <a:schemeClr val="tx1"/>
              </a:solidFill>
            </a:endParaRPr>
          </a:p>
          <a:p>
            <a:pPr eaLnBrk="1" hangingPunct="1">
              <a:defRPr/>
            </a:pPr>
            <a:endParaRPr lang="en-GB" dirty="0" smtClean="0">
              <a:solidFill>
                <a:schemeClr val="tx1"/>
              </a:solidFill>
            </a:endParaRPr>
          </a:p>
          <a:p>
            <a:pPr eaLnBrk="1" hangingPunct="1">
              <a:defRPr/>
            </a:pPr>
            <a:endParaRPr lang="en-GB" dirty="0" smtClean="0">
              <a:solidFill>
                <a:schemeClr val="tx1"/>
              </a:solidFill>
            </a:endParaRPr>
          </a:p>
          <a:p>
            <a:pPr eaLnBrk="1" hangingPunct="1">
              <a:defRPr/>
            </a:pPr>
            <a:endParaRPr lang="en-GB" baseline="30000" dirty="0" smtClean="0">
              <a:solidFill>
                <a:schemeClr val="tx1"/>
              </a:solidFill>
            </a:endParaRPr>
          </a:p>
        </p:txBody>
      </p:sp>
      <p:grpSp>
        <p:nvGrpSpPr>
          <p:cNvPr id="51204" name="Group 4"/>
          <p:cNvGrpSpPr>
            <a:grpSpLocks/>
          </p:cNvGrpSpPr>
          <p:nvPr/>
        </p:nvGrpSpPr>
        <p:grpSpPr bwMode="auto">
          <a:xfrm>
            <a:off x="468313" y="2060575"/>
            <a:ext cx="7950200" cy="3384550"/>
            <a:chOff x="467545" y="2276872"/>
            <a:chExt cx="7951552" cy="3384376"/>
          </a:xfrm>
        </p:grpSpPr>
        <p:sp>
          <p:nvSpPr>
            <p:cNvPr id="51206" name="Text Box 20"/>
            <p:cNvSpPr txBox="1">
              <a:spLocks noChangeArrowheads="1"/>
            </p:cNvSpPr>
            <p:nvPr/>
          </p:nvSpPr>
          <p:spPr bwMode="auto">
            <a:xfrm>
              <a:off x="3509318" y="3773784"/>
              <a:ext cx="1290738"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457200">
                <a:defRPr>
                  <a:solidFill>
                    <a:schemeClr val="tx1"/>
                  </a:solidFill>
                  <a:latin typeface="Arial" panose="020B0604020202020204" pitchFamily="34" charset="0"/>
                </a:defRPr>
              </a:lvl1pPr>
              <a:lvl2pPr marL="742950" indent="-285750" defTabSz="457200">
                <a:defRPr>
                  <a:solidFill>
                    <a:schemeClr val="tx1"/>
                  </a:solidFill>
                  <a:latin typeface="Arial" panose="020B0604020202020204" pitchFamily="34" charset="0"/>
                </a:defRPr>
              </a:lvl2pPr>
              <a:lvl3pPr marL="1143000" indent="-228600" defTabSz="457200">
                <a:defRPr>
                  <a:solidFill>
                    <a:schemeClr val="tx1"/>
                  </a:solidFill>
                  <a:latin typeface="Arial" panose="020B0604020202020204" pitchFamily="34" charset="0"/>
                </a:defRPr>
              </a:lvl3pPr>
              <a:lvl4pPr marL="1600200" indent="-228600" defTabSz="457200">
                <a:defRPr>
                  <a:solidFill>
                    <a:schemeClr val="tx1"/>
                  </a:solidFill>
                  <a:latin typeface="Arial" panose="020B0604020202020204" pitchFamily="34" charset="0"/>
                </a:defRPr>
              </a:lvl4pPr>
              <a:lvl5pPr marL="2057400" indent="-228600" defTabSz="457200">
                <a:defRPr>
                  <a:solidFill>
                    <a:schemeClr val="tx1"/>
                  </a:solidFill>
                  <a:latin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GB" altLang="ru-RU" sz="1400">
                  <a:solidFill>
                    <a:srgbClr val="000000"/>
                  </a:solidFill>
                  <a:ea typeface="ヒラギノ角ゴ Pro W3"/>
                  <a:cs typeface="Arial" panose="020B0604020202020204" pitchFamily="34" charset="0"/>
                </a:rPr>
                <a:t>15 mg </a:t>
              </a:r>
              <a:r>
                <a:rPr lang="ru-RU" altLang="ru-RU" sz="1400">
                  <a:solidFill>
                    <a:srgbClr val="000000"/>
                  </a:solidFill>
                  <a:ea typeface="ヒラギノ角ゴ Pro W3"/>
                  <a:cs typeface="Arial" panose="020B0604020202020204" pitchFamily="34" charset="0"/>
                </a:rPr>
                <a:t>2 р/сут</a:t>
              </a:r>
              <a:endParaRPr lang="en-GB" altLang="ru-RU" sz="1400">
                <a:solidFill>
                  <a:srgbClr val="000000"/>
                </a:solidFill>
                <a:ea typeface="ヒラギノ角ゴ Pro W3"/>
                <a:cs typeface="Arial" panose="020B0604020202020204" pitchFamily="34" charset="0"/>
              </a:endParaRPr>
            </a:p>
          </p:txBody>
        </p:sp>
        <p:cxnSp>
          <p:nvCxnSpPr>
            <p:cNvPr id="51207" name="AutoShape 8"/>
            <p:cNvCxnSpPr>
              <a:cxnSpLocks noChangeShapeType="1"/>
              <a:stCxn id="51228" idx="3"/>
              <a:endCxn id="51225" idx="2"/>
            </p:cNvCxnSpPr>
            <p:nvPr/>
          </p:nvCxnSpPr>
          <p:spPr bwMode="auto">
            <a:xfrm>
              <a:off x="2177177" y="3203885"/>
              <a:ext cx="547916" cy="929717"/>
            </a:xfrm>
            <a:prstGeom prst="straightConnector1">
              <a:avLst/>
            </a:prstGeom>
            <a:noFill/>
            <a:ln w="38100">
              <a:solidFill>
                <a:srgbClr val="6689CC"/>
              </a:solidFill>
              <a:round/>
              <a:headEnd/>
              <a:tailEnd type="triangle" w="med" len="med"/>
            </a:ln>
            <a:extLst>
              <a:ext uri="{909E8E84-426E-40DD-AFC4-6F175D3DCCD1}">
                <a14:hiddenFill xmlns:a14="http://schemas.microsoft.com/office/drawing/2010/main">
                  <a:noFill/>
                </a14:hiddenFill>
              </a:ext>
            </a:extLst>
          </p:spPr>
        </p:cxnSp>
        <p:cxnSp>
          <p:nvCxnSpPr>
            <p:cNvPr id="51208" name="AutoShape 21"/>
            <p:cNvCxnSpPr>
              <a:cxnSpLocks noChangeShapeType="1"/>
              <a:stCxn id="51229" idx="3"/>
              <a:endCxn id="51225" idx="2"/>
            </p:cNvCxnSpPr>
            <p:nvPr/>
          </p:nvCxnSpPr>
          <p:spPr bwMode="auto">
            <a:xfrm flipV="1">
              <a:off x="2177177" y="4133602"/>
              <a:ext cx="547916" cy="971446"/>
            </a:xfrm>
            <a:prstGeom prst="straightConnector1">
              <a:avLst/>
            </a:prstGeom>
            <a:noFill/>
            <a:ln w="38100">
              <a:solidFill>
                <a:srgbClr val="6689CC"/>
              </a:solidFill>
              <a:round/>
              <a:headEnd/>
              <a:tailEnd type="triangle" w="med" len="med"/>
            </a:ln>
            <a:extLst>
              <a:ext uri="{909E8E84-426E-40DD-AFC4-6F175D3DCCD1}">
                <a14:hiddenFill xmlns:a14="http://schemas.microsoft.com/office/drawing/2010/main">
                  <a:noFill/>
                </a14:hiddenFill>
              </a:ext>
            </a:extLst>
          </p:spPr>
        </p:cxnSp>
        <p:pic>
          <p:nvPicPr>
            <p:cNvPr id="51209" name="Picture 4" descr="Einstein DVT"/>
            <p:cNvPicPr>
              <a:picLocks noChangeAspect="1" noChangeArrowheads="1"/>
            </p:cNvPicPr>
            <p:nvPr/>
          </p:nvPicPr>
          <p:blipFill>
            <a:blip r:embed="rId3">
              <a:extLst>
                <a:ext uri="{28A0092B-C50C-407E-A947-70E740481C1C}">
                  <a14:useLocalDpi xmlns:a14="http://schemas.microsoft.com/office/drawing/2010/main" val="0"/>
                </a:ext>
              </a:extLst>
            </a:blip>
            <a:srcRect t="-11320" r="1575" b="9753"/>
            <a:stretch>
              <a:fillRect/>
            </a:stretch>
          </p:blipFill>
          <p:spPr bwMode="auto">
            <a:xfrm>
              <a:off x="622900" y="2276872"/>
              <a:ext cx="1492250" cy="288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10" name="Picture 5" descr="Einstein P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2900" y="4236954"/>
              <a:ext cx="1492250" cy="242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11" name="Text Box 9"/>
            <p:cNvSpPr txBox="1">
              <a:spLocks noChangeArrowheads="1"/>
            </p:cNvSpPr>
            <p:nvPr/>
          </p:nvSpPr>
          <p:spPr bwMode="auto">
            <a:xfrm>
              <a:off x="2526656" y="3528412"/>
              <a:ext cx="816249"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457200">
                <a:defRPr>
                  <a:solidFill>
                    <a:schemeClr val="tx1"/>
                  </a:solidFill>
                  <a:latin typeface="Arial" panose="020B0604020202020204" pitchFamily="34" charset="0"/>
                </a:defRPr>
              </a:lvl1pPr>
              <a:lvl2pPr marL="742950" indent="-285750" defTabSz="457200">
                <a:defRPr>
                  <a:solidFill>
                    <a:schemeClr val="tx1"/>
                  </a:solidFill>
                  <a:latin typeface="Arial" panose="020B0604020202020204" pitchFamily="34" charset="0"/>
                </a:defRPr>
              </a:lvl2pPr>
              <a:lvl3pPr marL="1143000" indent="-228600" defTabSz="457200">
                <a:defRPr>
                  <a:solidFill>
                    <a:schemeClr val="tx1"/>
                  </a:solidFill>
                  <a:latin typeface="Arial" panose="020B0604020202020204" pitchFamily="34" charset="0"/>
                </a:defRPr>
              </a:lvl3pPr>
              <a:lvl4pPr marL="1600200" indent="-228600" defTabSz="457200">
                <a:defRPr>
                  <a:solidFill>
                    <a:schemeClr val="tx1"/>
                  </a:solidFill>
                  <a:latin typeface="Arial" panose="020B0604020202020204" pitchFamily="34" charset="0"/>
                </a:defRPr>
              </a:lvl4pPr>
              <a:lvl5pPr marL="2057400" indent="-228600" defTabSz="457200">
                <a:defRPr>
                  <a:solidFill>
                    <a:schemeClr val="tx1"/>
                  </a:solidFill>
                  <a:latin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GB" altLang="ru-RU" sz="1400">
                  <a:solidFill>
                    <a:srgbClr val="000000"/>
                  </a:solidFill>
                  <a:ea typeface="ヒラギノ角ゴ Pro W3"/>
                  <a:cs typeface="Arial" panose="020B0604020202020204" pitchFamily="34" charset="0"/>
                  <a:sym typeface="Symbol" panose="05050102010706020507" pitchFamily="18" charset="2"/>
                </a:rPr>
                <a:t>N=8281</a:t>
              </a:r>
            </a:p>
          </p:txBody>
        </p:sp>
        <p:sp>
          <p:nvSpPr>
            <p:cNvPr id="51212" name="Text Box 10"/>
            <p:cNvSpPr txBox="1">
              <a:spLocks noChangeArrowheads="1"/>
            </p:cNvSpPr>
            <p:nvPr/>
          </p:nvSpPr>
          <p:spPr bwMode="auto">
            <a:xfrm>
              <a:off x="3441056" y="3360966"/>
              <a:ext cx="1365182"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457200">
                <a:defRPr>
                  <a:solidFill>
                    <a:schemeClr val="tx1"/>
                  </a:solidFill>
                  <a:latin typeface="Arial" panose="020B0604020202020204" pitchFamily="34" charset="0"/>
                </a:defRPr>
              </a:lvl1pPr>
              <a:lvl2pPr marL="742950" indent="-285750" defTabSz="457200">
                <a:defRPr>
                  <a:solidFill>
                    <a:schemeClr val="tx1"/>
                  </a:solidFill>
                  <a:latin typeface="Arial" panose="020B0604020202020204" pitchFamily="34" charset="0"/>
                </a:defRPr>
              </a:lvl2pPr>
              <a:lvl3pPr marL="1143000" indent="-228600" defTabSz="457200">
                <a:defRPr>
                  <a:solidFill>
                    <a:schemeClr val="tx1"/>
                  </a:solidFill>
                  <a:latin typeface="Arial" panose="020B0604020202020204" pitchFamily="34" charset="0"/>
                </a:defRPr>
              </a:lvl3pPr>
              <a:lvl4pPr marL="1600200" indent="-228600" defTabSz="457200">
                <a:defRPr>
                  <a:solidFill>
                    <a:schemeClr val="tx1"/>
                  </a:solidFill>
                  <a:latin typeface="Arial" panose="020B0604020202020204" pitchFamily="34" charset="0"/>
                </a:defRPr>
              </a:lvl4pPr>
              <a:lvl5pPr marL="2057400" indent="-228600" defTabSz="457200">
                <a:defRPr>
                  <a:solidFill>
                    <a:schemeClr val="tx1"/>
                  </a:solidFill>
                  <a:latin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ru-RU" altLang="ru-RU" sz="1400">
                  <a:solidFill>
                    <a:srgbClr val="000000"/>
                  </a:solidFill>
                  <a:ea typeface="ヒラギノ角ゴ Pro W3"/>
                  <a:cs typeface="Arial" panose="020B0604020202020204" pitchFamily="34" charset="0"/>
                </a:rPr>
                <a:t>Ривароксабан</a:t>
              </a:r>
              <a:endParaRPr lang="en-GB" altLang="ru-RU" sz="1400">
                <a:solidFill>
                  <a:srgbClr val="000000"/>
                </a:solidFill>
                <a:ea typeface="ヒラギノ角ゴ Pro W3"/>
                <a:cs typeface="Arial" panose="020B0604020202020204" pitchFamily="34" charset="0"/>
              </a:endParaRPr>
            </a:p>
          </p:txBody>
        </p:sp>
        <p:sp>
          <p:nvSpPr>
            <p:cNvPr id="51213" name="Text Box 11"/>
            <p:cNvSpPr txBox="1">
              <a:spLocks noChangeArrowheads="1"/>
            </p:cNvSpPr>
            <p:nvPr/>
          </p:nvSpPr>
          <p:spPr bwMode="auto">
            <a:xfrm>
              <a:off x="2577456" y="5140424"/>
              <a:ext cx="868443"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457200">
                <a:defRPr>
                  <a:solidFill>
                    <a:schemeClr val="tx1"/>
                  </a:solidFill>
                  <a:latin typeface="Arial" panose="020B0604020202020204" pitchFamily="34" charset="0"/>
                </a:defRPr>
              </a:lvl1pPr>
              <a:lvl2pPr marL="742950" indent="-285750" defTabSz="457200">
                <a:defRPr>
                  <a:solidFill>
                    <a:schemeClr val="tx1"/>
                  </a:solidFill>
                  <a:latin typeface="Arial" panose="020B0604020202020204" pitchFamily="34" charset="0"/>
                </a:defRPr>
              </a:lvl2pPr>
              <a:lvl3pPr marL="1143000" indent="-228600" defTabSz="457200">
                <a:defRPr>
                  <a:solidFill>
                    <a:schemeClr val="tx1"/>
                  </a:solidFill>
                  <a:latin typeface="Arial" panose="020B0604020202020204" pitchFamily="34" charset="0"/>
                </a:defRPr>
              </a:lvl3pPr>
              <a:lvl4pPr marL="1600200" indent="-228600" defTabSz="457200">
                <a:defRPr>
                  <a:solidFill>
                    <a:schemeClr val="tx1"/>
                  </a:solidFill>
                  <a:latin typeface="Arial" panose="020B0604020202020204" pitchFamily="34" charset="0"/>
                </a:defRPr>
              </a:lvl4pPr>
              <a:lvl5pPr marL="2057400" indent="-228600" defTabSz="457200">
                <a:defRPr>
                  <a:solidFill>
                    <a:schemeClr val="tx1"/>
                  </a:solidFill>
                  <a:latin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ru-RU" altLang="ru-RU" sz="1600" b="1">
                  <a:solidFill>
                    <a:srgbClr val="000000"/>
                  </a:solidFill>
                  <a:ea typeface="ヒラギノ角ゴ Pro W3"/>
                  <a:cs typeface="Arial" panose="020B0604020202020204" pitchFamily="34" charset="0"/>
                </a:rPr>
                <a:t>День </a:t>
              </a:r>
              <a:r>
                <a:rPr lang="en-GB" altLang="ru-RU" sz="1600" b="1">
                  <a:solidFill>
                    <a:srgbClr val="000000"/>
                  </a:solidFill>
                  <a:ea typeface="ヒラギノ角ゴ Pro W3"/>
                  <a:cs typeface="Arial" panose="020B0604020202020204" pitchFamily="34" charset="0"/>
                </a:rPr>
                <a:t>1</a:t>
              </a:r>
            </a:p>
          </p:txBody>
        </p:sp>
        <p:sp>
          <p:nvSpPr>
            <p:cNvPr id="51214" name="Text Box 12"/>
            <p:cNvSpPr txBox="1">
              <a:spLocks noChangeArrowheads="1"/>
            </p:cNvSpPr>
            <p:nvPr/>
          </p:nvSpPr>
          <p:spPr bwMode="auto">
            <a:xfrm>
              <a:off x="4031606" y="5140424"/>
              <a:ext cx="982257"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457200">
                <a:defRPr>
                  <a:solidFill>
                    <a:schemeClr val="tx1"/>
                  </a:solidFill>
                  <a:latin typeface="Arial" panose="020B0604020202020204" pitchFamily="34" charset="0"/>
                </a:defRPr>
              </a:lvl1pPr>
              <a:lvl2pPr marL="742950" indent="-285750" defTabSz="457200">
                <a:defRPr>
                  <a:solidFill>
                    <a:schemeClr val="tx1"/>
                  </a:solidFill>
                  <a:latin typeface="Arial" panose="020B0604020202020204" pitchFamily="34" charset="0"/>
                </a:defRPr>
              </a:lvl2pPr>
              <a:lvl3pPr marL="1143000" indent="-228600" defTabSz="457200">
                <a:defRPr>
                  <a:solidFill>
                    <a:schemeClr val="tx1"/>
                  </a:solidFill>
                  <a:latin typeface="Arial" panose="020B0604020202020204" pitchFamily="34" charset="0"/>
                </a:defRPr>
              </a:lvl3pPr>
              <a:lvl4pPr marL="1600200" indent="-228600" defTabSz="457200">
                <a:defRPr>
                  <a:solidFill>
                    <a:schemeClr val="tx1"/>
                  </a:solidFill>
                  <a:latin typeface="Arial" panose="020B0604020202020204" pitchFamily="34" charset="0"/>
                </a:defRPr>
              </a:lvl4pPr>
              <a:lvl5pPr marL="2057400" indent="-228600" defTabSz="457200">
                <a:defRPr>
                  <a:solidFill>
                    <a:schemeClr val="tx1"/>
                  </a:solidFill>
                  <a:latin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ru-RU" altLang="ru-RU" sz="1600" b="1">
                  <a:solidFill>
                    <a:srgbClr val="000000"/>
                  </a:solidFill>
                  <a:ea typeface="ヒラギノ角ゴ Pro W3"/>
                  <a:cs typeface="Arial" panose="020B0604020202020204" pitchFamily="34" charset="0"/>
                </a:rPr>
                <a:t>День</a:t>
              </a:r>
              <a:r>
                <a:rPr lang="en-GB" altLang="ru-RU" sz="1600" b="1">
                  <a:solidFill>
                    <a:srgbClr val="000000"/>
                  </a:solidFill>
                  <a:ea typeface="ヒラギノ角ゴ Pro W3"/>
                  <a:cs typeface="Arial" panose="020B0604020202020204" pitchFamily="34" charset="0"/>
                </a:rPr>
                <a:t> 21</a:t>
              </a:r>
            </a:p>
          </p:txBody>
        </p:sp>
        <p:sp>
          <p:nvSpPr>
            <p:cNvPr id="51215" name="Line 13"/>
            <p:cNvSpPr>
              <a:spLocks noChangeShapeType="1"/>
            </p:cNvSpPr>
            <p:nvPr/>
          </p:nvSpPr>
          <p:spPr bwMode="auto">
            <a:xfrm>
              <a:off x="4412606" y="3615730"/>
              <a:ext cx="0" cy="233362"/>
            </a:xfrm>
            <a:prstGeom prst="line">
              <a:avLst/>
            </a:prstGeom>
            <a:noFill/>
            <a:ln w="38100">
              <a:solidFill>
                <a:srgbClr val="EC008C"/>
              </a:solidFill>
              <a:round/>
              <a:headEnd/>
              <a:tailEnd/>
            </a:ln>
            <a:extLst>
              <a:ext uri="{909E8E84-426E-40DD-AFC4-6F175D3DCCD1}">
                <a14:hiddenFill xmlns:a14="http://schemas.microsoft.com/office/drawing/2010/main">
                  <a:noFill/>
                </a14:hiddenFill>
              </a:ext>
            </a:extLst>
          </p:spPr>
          <p:txBody>
            <a:bodyPr/>
            <a:lstStyle/>
            <a:p>
              <a:endParaRPr lang="ru-RU"/>
            </a:p>
          </p:txBody>
        </p:sp>
        <p:sp>
          <p:nvSpPr>
            <p:cNvPr id="51216" name="Text Box 14"/>
            <p:cNvSpPr txBox="1">
              <a:spLocks noChangeArrowheads="1"/>
            </p:cNvSpPr>
            <p:nvPr/>
          </p:nvSpPr>
          <p:spPr bwMode="auto">
            <a:xfrm>
              <a:off x="3528032" y="4314577"/>
              <a:ext cx="3493649" cy="6309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457200">
                <a:defRPr>
                  <a:solidFill>
                    <a:schemeClr val="tx1"/>
                  </a:solidFill>
                  <a:latin typeface="Arial" panose="020B0604020202020204" pitchFamily="34" charset="0"/>
                </a:defRPr>
              </a:lvl1pPr>
              <a:lvl2pPr marL="742950" indent="-285750" defTabSz="457200">
                <a:defRPr>
                  <a:solidFill>
                    <a:schemeClr val="tx1"/>
                  </a:solidFill>
                  <a:latin typeface="Arial" panose="020B0604020202020204" pitchFamily="34" charset="0"/>
                </a:defRPr>
              </a:lvl2pPr>
              <a:lvl3pPr marL="1143000" indent="-228600" defTabSz="457200">
                <a:defRPr>
                  <a:solidFill>
                    <a:schemeClr val="tx1"/>
                  </a:solidFill>
                  <a:latin typeface="Arial" panose="020B0604020202020204" pitchFamily="34" charset="0"/>
                </a:defRPr>
              </a:lvl3pPr>
              <a:lvl4pPr marL="1600200" indent="-228600" defTabSz="457200">
                <a:defRPr>
                  <a:solidFill>
                    <a:schemeClr val="tx1"/>
                  </a:solidFill>
                  <a:latin typeface="Arial" panose="020B0604020202020204" pitchFamily="34" charset="0"/>
                </a:defRPr>
              </a:lvl4pPr>
              <a:lvl5pPr marL="2057400" indent="-228600" defTabSz="457200">
                <a:defRPr>
                  <a:solidFill>
                    <a:schemeClr val="tx1"/>
                  </a:solidFill>
                  <a:latin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defRPr>
              </a:lvl9pPr>
            </a:lstStyle>
            <a:p>
              <a:pPr eaLnBrk="1" hangingPunct="1">
                <a:lnSpc>
                  <a:spcPct val="125000"/>
                </a:lnSpc>
              </a:pPr>
              <a:r>
                <a:rPr lang="ru-RU" altLang="ru-RU" sz="1400">
                  <a:solidFill>
                    <a:srgbClr val="000000"/>
                  </a:solidFill>
                  <a:ea typeface="ヒラギノ角ゴ Pro W3"/>
                  <a:cs typeface="Arial" panose="020B0604020202020204" pitchFamily="34" charset="0"/>
                </a:rPr>
                <a:t>Эноксапарин</a:t>
              </a:r>
              <a:r>
                <a:rPr lang="en-GB" altLang="ru-RU" sz="1400">
                  <a:solidFill>
                    <a:srgbClr val="000000"/>
                  </a:solidFill>
                  <a:ea typeface="ヒラギノ角ゴ Pro W3"/>
                  <a:cs typeface="Arial" panose="020B0604020202020204" pitchFamily="34" charset="0"/>
                </a:rPr>
                <a:t> (1 mg/kg) </a:t>
              </a:r>
              <a:r>
                <a:rPr lang="ru-RU" altLang="ru-RU" sz="1400">
                  <a:solidFill>
                    <a:srgbClr val="000000"/>
                  </a:solidFill>
                  <a:ea typeface="ヒラギノ角ゴ Pro W3"/>
                  <a:cs typeface="Arial" panose="020B0604020202020204" pitchFamily="34" charset="0"/>
                </a:rPr>
                <a:t>2 р/сут</a:t>
              </a:r>
              <a:r>
                <a:rPr lang="en-GB" altLang="ru-RU" sz="1400">
                  <a:solidFill>
                    <a:srgbClr val="000000"/>
                  </a:solidFill>
                  <a:ea typeface="ヒラギノ角ゴ Pro W3"/>
                  <a:cs typeface="Arial" panose="020B0604020202020204" pitchFamily="34" charset="0"/>
                </a:rPr>
                <a:t>  ≥5 </a:t>
              </a:r>
              <a:r>
                <a:rPr lang="ru-RU" altLang="ru-RU" sz="1400">
                  <a:solidFill>
                    <a:srgbClr val="000000"/>
                  </a:solidFill>
                  <a:ea typeface="ヒラギノ角ゴ Pro W3"/>
                  <a:cs typeface="Arial" panose="020B0604020202020204" pitchFamily="34" charset="0"/>
                </a:rPr>
                <a:t>дней</a:t>
              </a:r>
              <a:r>
                <a:rPr lang="en-GB" altLang="ru-RU" sz="1400">
                  <a:solidFill>
                    <a:srgbClr val="000000"/>
                  </a:solidFill>
                  <a:ea typeface="ヒラギノ角ゴ Pro W3"/>
                  <a:cs typeface="Arial" panose="020B0604020202020204" pitchFamily="34" charset="0"/>
                </a:rPr>
                <a:t> </a:t>
              </a:r>
              <a:br>
                <a:rPr lang="en-GB" altLang="ru-RU" sz="1400">
                  <a:solidFill>
                    <a:srgbClr val="000000"/>
                  </a:solidFill>
                  <a:ea typeface="ヒラギノ角ゴ Pro W3"/>
                  <a:cs typeface="Arial" panose="020B0604020202020204" pitchFamily="34" charset="0"/>
                </a:rPr>
              </a:br>
              <a:r>
                <a:rPr lang="ru-RU" altLang="ru-RU" sz="1400">
                  <a:solidFill>
                    <a:srgbClr val="000000"/>
                  </a:solidFill>
                  <a:ea typeface="ヒラギノ角ゴ Pro W3"/>
                  <a:cs typeface="Arial" panose="020B0604020202020204" pitchFamily="34" charset="0"/>
                </a:rPr>
                <a:t>АВК</a:t>
              </a:r>
              <a:r>
                <a:rPr lang="en-GB" altLang="ru-RU" sz="1400">
                  <a:solidFill>
                    <a:srgbClr val="000000"/>
                  </a:solidFill>
                  <a:ea typeface="ヒラギノ角ゴ Pro W3"/>
                  <a:cs typeface="Arial" panose="020B0604020202020204" pitchFamily="34" charset="0"/>
                </a:rPr>
                <a:t> ( </a:t>
              </a:r>
              <a:r>
                <a:rPr lang="ru-RU" altLang="ru-RU" sz="1400">
                  <a:solidFill>
                    <a:srgbClr val="000000"/>
                  </a:solidFill>
                  <a:ea typeface="ヒラギノ角ゴ Pro W3"/>
                  <a:cs typeface="Arial" panose="020B0604020202020204" pitchFamily="34" charset="0"/>
                </a:rPr>
                <a:t>МНО </a:t>
              </a:r>
              <a:r>
                <a:rPr lang="en-GB" altLang="ru-RU" sz="1400">
                  <a:solidFill>
                    <a:srgbClr val="000000"/>
                  </a:solidFill>
                  <a:ea typeface="ヒラギノ角ゴ Pro W3"/>
                  <a:cs typeface="Arial" panose="020B0604020202020204" pitchFamily="34" charset="0"/>
                </a:rPr>
                <a:t>2.0–3.0)</a:t>
              </a:r>
            </a:p>
          </p:txBody>
        </p:sp>
        <p:sp>
          <p:nvSpPr>
            <p:cNvPr id="51217" name="Line 15"/>
            <p:cNvSpPr>
              <a:spLocks noChangeShapeType="1"/>
            </p:cNvSpPr>
            <p:nvPr/>
          </p:nvSpPr>
          <p:spPr bwMode="auto">
            <a:xfrm flipV="1">
              <a:off x="3496618" y="4611092"/>
              <a:ext cx="4605796" cy="0"/>
            </a:xfrm>
            <a:prstGeom prst="line">
              <a:avLst/>
            </a:prstGeom>
            <a:noFill/>
            <a:ln w="38100">
              <a:solidFill>
                <a:srgbClr val="50AAC8"/>
              </a:solidFill>
              <a:round/>
              <a:headEnd/>
              <a:tailEnd/>
            </a:ln>
            <a:extLst>
              <a:ext uri="{909E8E84-426E-40DD-AFC4-6F175D3DCCD1}">
                <a14:hiddenFill xmlns:a14="http://schemas.microsoft.com/office/drawing/2010/main">
                  <a:noFill/>
                </a14:hiddenFill>
              </a:ext>
            </a:extLst>
          </p:spPr>
          <p:txBody>
            <a:bodyPr/>
            <a:lstStyle/>
            <a:p>
              <a:endParaRPr lang="ru-RU"/>
            </a:p>
          </p:txBody>
        </p:sp>
        <p:grpSp>
          <p:nvGrpSpPr>
            <p:cNvPr id="51218" name="Group 3"/>
            <p:cNvGrpSpPr>
              <a:grpSpLocks/>
            </p:cNvGrpSpPr>
            <p:nvPr/>
          </p:nvGrpSpPr>
          <p:grpSpPr bwMode="auto">
            <a:xfrm>
              <a:off x="467545" y="2648347"/>
              <a:ext cx="1709632" cy="3012901"/>
              <a:chOff x="613669" y="2648347"/>
              <a:chExt cx="1542187" cy="3012901"/>
            </a:xfrm>
          </p:grpSpPr>
          <p:sp>
            <p:nvSpPr>
              <p:cNvPr id="51228" name="Rectangle 6"/>
              <p:cNvSpPr>
                <a:spLocks noChangeArrowheads="1"/>
              </p:cNvSpPr>
              <p:nvPr/>
            </p:nvSpPr>
            <p:spPr bwMode="auto">
              <a:xfrm>
                <a:off x="613669" y="2648347"/>
                <a:ext cx="1542187" cy="1111076"/>
              </a:xfrm>
              <a:prstGeom prst="roundRect">
                <a:avLst>
                  <a:gd name="adj" fmla="val 16667"/>
                </a:avLst>
              </a:prstGeom>
              <a:solidFill>
                <a:srgbClr val="6689CC"/>
              </a:solidFill>
              <a:ln w="15875">
                <a:solidFill>
                  <a:schemeClr val="bg1"/>
                </a:solidFill>
                <a:round/>
                <a:headEnd/>
                <a:tailEnd/>
              </a:ln>
            </p:spPr>
            <p:txBody>
              <a:bodyPr anchor="ctr"/>
              <a:lstStyle>
                <a:lvl1pPr defTabSz="457200">
                  <a:defRPr>
                    <a:solidFill>
                      <a:schemeClr val="tx1"/>
                    </a:solidFill>
                    <a:latin typeface="Arial" panose="020B0604020202020204" pitchFamily="34" charset="0"/>
                  </a:defRPr>
                </a:lvl1pPr>
                <a:lvl2pPr marL="742950" indent="-285750" defTabSz="457200">
                  <a:defRPr>
                    <a:solidFill>
                      <a:schemeClr val="tx1"/>
                    </a:solidFill>
                    <a:latin typeface="Arial" panose="020B0604020202020204" pitchFamily="34" charset="0"/>
                  </a:defRPr>
                </a:lvl2pPr>
                <a:lvl3pPr marL="1143000" indent="-228600" defTabSz="457200">
                  <a:defRPr>
                    <a:solidFill>
                      <a:schemeClr val="tx1"/>
                    </a:solidFill>
                    <a:latin typeface="Arial" panose="020B0604020202020204" pitchFamily="34" charset="0"/>
                  </a:defRPr>
                </a:lvl3pPr>
                <a:lvl4pPr marL="1600200" indent="-228600" defTabSz="457200">
                  <a:defRPr>
                    <a:solidFill>
                      <a:schemeClr val="tx1"/>
                    </a:solidFill>
                    <a:latin typeface="Arial" panose="020B0604020202020204" pitchFamily="34" charset="0"/>
                  </a:defRPr>
                </a:lvl4pPr>
                <a:lvl5pPr marL="2057400" indent="-228600" defTabSz="457200">
                  <a:defRPr>
                    <a:solidFill>
                      <a:schemeClr val="tx1"/>
                    </a:solidFill>
                    <a:latin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defRPr>
                </a:lvl9pPr>
              </a:lstStyle>
              <a:p>
                <a:pPr algn="ctr">
                  <a:lnSpc>
                    <a:spcPct val="90000"/>
                  </a:lnSpc>
                </a:pPr>
                <a:endParaRPr lang="en-GB" altLang="ru-RU">
                  <a:solidFill>
                    <a:srgbClr val="000000"/>
                  </a:solidFill>
                  <a:ea typeface="ヒラギノ角ゴ Pro W3"/>
                  <a:cs typeface="ヒラギノ角ゴ Pro W3"/>
                </a:endParaRPr>
              </a:p>
              <a:p>
                <a:pPr algn="ctr">
                  <a:lnSpc>
                    <a:spcPct val="90000"/>
                  </a:lnSpc>
                </a:pPr>
                <a:r>
                  <a:rPr lang="ru-RU" altLang="ru-RU">
                    <a:solidFill>
                      <a:srgbClr val="FFFFFF"/>
                    </a:solidFill>
                    <a:ea typeface="ヒラギノ角ゴ Pro W3"/>
                    <a:cs typeface="ヒラギノ角ゴ Pro W3"/>
                  </a:rPr>
                  <a:t>Симптомный ТГВ</a:t>
                </a:r>
                <a:r>
                  <a:rPr lang="en-GB" altLang="ru-RU">
                    <a:solidFill>
                      <a:srgbClr val="FFFFFF"/>
                    </a:solidFill>
                    <a:ea typeface="ヒラギノ角ゴ Pro W3"/>
                    <a:cs typeface="ヒラギノ角ゴ Pro W3"/>
                  </a:rPr>
                  <a:t/>
                </a:r>
                <a:br>
                  <a:rPr lang="en-GB" altLang="ru-RU">
                    <a:solidFill>
                      <a:srgbClr val="FFFFFF"/>
                    </a:solidFill>
                    <a:ea typeface="ヒラギノ角ゴ Pro W3"/>
                    <a:cs typeface="ヒラギノ角ゴ Pro W3"/>
                  </a:rPr>
                </a:br>
                <a:r>
                  <a:rPr lang="en-GB" altLang="ru-RU" sz="1400">
                    <a:solidFill>
                      <a:srgbClr val="FFFFFF"/>
                    </a:solidFill>
                    <a:ea typeface="ヒラギノ角ゴ Pro W3"/>
                    <a:cs typeface="ヒラギノ角ゴ Pro W3"/>
                    <a:sym typeface="Symbol" panose="05050102010706020507" pitchFamily="18" charset="2"/>
                  </a:rPr>
                  <a:t>N=3449</a:t>
                </a:r>
              </a:p>
              <a:p>
                <a:pPr algn="ctr">
                  <a:lnSpc>
                    <a:spcPct val="90000"/>
                  </a:lnSpc>
                </a:pPr>
                <a:endParaRPr lang="en-GB" altLang="ru-RU">
                  <a:solidFill>
                    <a:srgbClr val="000000"/>
                  </a:solidFill>
                  <a:ea typeface="ヒラギノ角ゴ Pro W3"/>
                  <a:cs typeface="ヒラギノ角ゴ Pro W3"/>
                </a:endParaRPr>
              </a:p>
            </p:txBody>
          </p:sp>
          <p:sp>
            <p:nvSpPr>
              <p:cNvPr id="51229" name="Rectangle 16"/>
              <p:cNvSpPr>
                <a:spLocks noChangeArrowheads="1"/>
              </p:cNvSpPr>
              <p:nvPr/>
            </p:nvSpPr>
            <p:spPr bwMode="auto">
              <a:xfrm>
                <a:off x="697856" y="4548848"/>
                <a:ext cx="1458000" cy="1112400"/>
              </a:xfrm>
              <a:prstGeom prst="roundRect">
                <a:avLst>
                  <a:gd name="adj" fmla="val 16667"/>
                </a:avLst>
              </a:prstGeom>
              <a:solidFill>
                <a:srgbClr val="6689CC"/>
              </a:solidFill>
              <a:ln w="15875">
                <a:solidFill>
                  <a:schemeClr val="bg1"/>
                </a:solidFill>
                <a:round/>
                <a:headEnd/>
                <a:tailEnd/>
              </a:ln>
            </p:spPr>
            <p:txBody>
              <a:bodyPr rIns="18000" anchor="ctr"/>
              <a:lstStyle>
                <a:lvl1pPr defTabSz="457200">
                  <a:defRPr>
                    <a:solidFill>
                      <a:schemeClr val="tx1"/>
                    </a:solidFill>
                    <a:latin typeface="Arial" panose="020B0604020202020204" pitchFamily="34" charset="0"/>
                  </a:defRPr>
                </a:lvl1pPr>
                <a:lvl2pPr marL="742950" indent="-285750" defTabSz="457200">
                  <a:defRPr>
                    <a:solidFill>
                      <a:schemeClr val="tx1"/>
                    </a:solidFill>
                    <a:latin typeface="Arial" panose="020B0604020202020204" pitchFamily="34" charset="0"/>
                  </a:defRPr>
                </a:lvl2pPr>
                <a:lvl3pPr marL="1143000" indent="-228600" defTabSz="457200">
                  <a:defRPr>
                    <a:solidFill>
                      <a:schemeClr val="tx1"/>
                    </a:solidFill>
                    <a:latin typeface="Arial" panose="020B0604020202020204" pitchFamily="34" charset="0"/>
                  </a:defRPr>
                </a:lvl3pPr>
                <a:lvl4pPr marL="1600200" indent="-228600" defTabSz="457200">
                  <a:defRPr>
                    <a:solidFill>
                      <a:schemeClr val="tx1"/>
                    </a:solidFill>
                    <a:latin typeface="Arial" panose="020B0604020202020204" pitchFamily="34" charset="0"/>
                  </a:defRPr>
                </a:lvl4pPr>
                <a:lvl5pPr marL="2057400" indent="-228600" defTabSz="457200">
                  <a:defRPr>
                    <a:solidFill>
                      <a:schemeClr val="tx1"/>
                    </a:solidFill>
                    <a:latin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defRPr>
                </a:lvl9pPr>
              </a:lstStyle>
              <a:p>
                <a:pPr algn="ctr">
                  <a:lnSpc>
                    <a:spcPct val="90000"/>
                  </a:lnSpc>
                </a:pPr>
                <a:r>
                  <a:rPr lang="ru-RU" altLang="ru-RU">
                    <a:solidFill>
                      <a:srgbClr val="FFFFFF"/>
                    </a:solidFill>
                    <a:ea typeface="ヒラギノ角ゴ Pro W3"/>
                    <a:cs typeface="ヒラギノ角ゴ Pro W3"/>
                  </a:rPr>
                  <a:t>Симптомная ТЭЛА</a:t>
                </a:r>
                <a:r>
                  <a:rPr lang="en-GB" altLang="ru-RU">
                    <a:solidFill>
                      <a:srgbClr val="FFFFFF"/>
                    </a:solidFill>
                    <a:ea typeface="ヒラギノ角ゴ Pro W3"/>
                    <a:cs typeface="ヒラギノ角ゴ Pro W3"/>
                  </a:rPr>
                  <a:t> ± </a:t>
                </a:r>
                <a:r>
                  <a:rPr lang="ru-RU" altLang="ru-RU">
                    <a:solidFill>
                      <a:srgbClr val="FFFFFF"/>
                    </a:solidFill>
                    <a:ea typeface="ヒラギノ角ゴ Pro W3"/>
                    <a:cs typeface="ヒラギノ角ゴ Pro W3"/>
                  </a:rPr>
                  <a:t>ТГВ</a:t>
                </a:r>
                <a:r>
                  <a:rPr lang="en-GB" altLang="ru-RU">
                    <a:solidFill>
                      <a:srgbClr val="FFFFFF"/>
                    </a:solidFill>
                    <a:ea typeface="ヒラギノ角ゴ Pro W3"/>
                    <a:cs typeface="ヒラギノ角ゴ Pro W3"/>
                  </a:rPr>
                  <a:t> </a:t>
                </a:r>
                <a:r>
                  <a:rPr lang="en-GB" altLang="ru-RU" sz="1400">
                    <a:solidFill>
                      <a:srgbClr val="FFFFFF"/>
                    </a:solidFill>
                    <a:ea typeface="ヒラギノ角ゴ Pro W3"/>
                    <a:cs typeface="ヒラギノ角ゴ Pro W3"/>
                  </a:rPr>
                  <a:t>N=4832</a:t>
                </a:r>
                <a:r>
                  <a:rPr lang="en-GB" altLang="ru-RU">
                    <a:solidFill>
                      <a:srgbClr val="FFFFFF"/>
                    </a:solidFill>
                    <a:ea typeface="ヒラギノ角ゴ Pro W3"/>
                    <a:cs typeface="ヒラギノ角ゴ Pro W3"/>
                  </a:rPr>
                  <a:t>      </a:t>
                </a:r>
              </a:p>
            </p:txBody>
          </p:sp>
        </p:grpSp>
        <p:sp>
          <p:nvSpPr>
            <p:cNvPr id="51219" name="Text Box 17"/>
            <p:cNvSpPr txBox="1">
              <a:spLocks noChangeArrowheads="1"/>
            </p:cNvSpPr>
            <p:nvPr/>
          </p:nvSpPr>
          <p:spPr bwMode="auto">
            <a:xfrm>
              <a:off x="3419872" y="2735583"/>
              <a:ext cx="3465629"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lgn="ctr">
                  <a:solidFill>
                    <a:srgbClr val="000000"/>
                  </a:solidFill>
                  <a:miter lim="800000"/>
                  <a:headEnd/>
                  <a:tailEnd/>
                </a14:hiddenLine>
              </a:ext>
            </a:extLst>
          </p:spPr>
          <p:txBody>
            <a:bodyPr wrap="none">
              <a:spAutoFit/>
            </a:bodyPr>
            <a:lstStyle>
              <a:lvl1pPr defTabSz="457200">
                <a:defRPr>
                  <a:solidFill>
                    <a:schemeClr val="tx1"/>
                  </a:solidFill>
                  <a:latin typeface="Arial" panose="020B0604020202020204" pitchFamily="34" charset="0"/>
                </a:defRPr>
              </a:lvl1pPr>
              <a:lvl2pPr marL="742950" indent="-285750" defTabSz="457200">
                <a:defRPr>
                  <a:solidFill>
                    <a:schemeClr val="tx1"/>
                  </a:solidFill>
                  <a:latin typeface="Arial" panose="020B0604020202020204" pitchFamily="34" charset="0"/>
                </a:defRPr>
              </a:lvl2pPr>
              <a:lvl3pPr marL="1143000" indent="-228600" defTabSz="457200">
                <a:defRPr>
                  <a:solidFill>
                    <a:schemeClr val="tx1"/>
                  </a:solidFill>
                  <a:latin typeface="Arial" panose="020B0604020202020204" pitchFamily="34" charset="0"/>
                </a:defRPr>
              </a:lvl3pPr>
              <a:lvl4pPr marL="1600200" indent="-228600" defTabSz="457200">
                <a:defRPr>
                  <a:solidFill>
                    <a:schemeClr val="tx1"/>
                  </a:solidFill>
                  <a:latin typeface="Arial" panose="020B0604020202020204" pitchFamily="34" charset="0"/>
                </a:defRPr>
              </a:lvl4pPr>
              <a:lvl5pPr marL="2057400" indent="-228600" defTabSz="457200">
                <a:defRPr>
                  <a:solidFill>
                    <a:schemeClr val="tx1"/>
                  </a:solidFill>
                  <a:latin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defRPr>
              </a:lvl9pPr>
            </a:lstStyle>
            <a:p>
              <a:r>
                <a:rPr lang="ru-RU" altLang="ru-RU" sz="1600" b="1">
                  <a:solidFill>
                    <a:srgbClr val="000000"/>
                  </a:solidFill>
                  <a:ea typeface="ヒラギノ角ゴ Pro W3"/>
                  <a:cs typeface="Arial" panose="020B0604020202020204" pitchFamily="34" charset="0"/>
                </a:rPr>
                <a:t>Период лечения  </a:t>
              </a:r>
              <a:r>
                <a:rPr lang="en-GB" altLang="ru-RU" sz="1600" b="1">
                  <a:solidFill>
                    <a:srgbClr val="000000"/>
                  </a:solidFill>
                  <a:ea typeface="ヒラギノ角ゴ Pro W3"/>
                  <a:cs typeface="Arial" panose="020B0604020202020204" pitchFamily="34" charset="0"/>
                </a:rPr>
                <a:t>3, 6 </a:t>
              </a:r>
              <a:r>
                <a:rPr lang="ru-RU" altLang="ru-RU" sz="1600" b="1">
                  <a:solidFill>
                    <a:srgbClr val="000000"/>
                  </a:solidFill>
                  <a:ea typeface="ヒラギノ角ゴ Pro W3"/>
                  <a:cs typeface="Arial" panose="020B0604020202020204" pitchFamily="34" charset="0"/>
                </a:rPr>
                <a:t>или</a:t>
              </a:r>
              <a:r>
                <a:rPr lang="en-GB" altLang="ru-RU" sz="1600" b="1">
                  <a:solidFill>
                    <a:srgbClr val="000000"/>
                  </a:solidFill>
                  <a:ea typeface="ヒラギノ角ゴ Pro W3"/>
                  <a:cs typeface="Arial" panose="020B0604020202020204" pitchFamily="34" charset="0"/>
                </a:rPr>
                <a:t> 12 </a:t>
              </a:r>
              <a:r>
                <a:rPr lang="ru-RU" altLang="ru-RU" sz="1600" b="1">
                  <a:solidFill>
                    <a:srgbClr val="000000"/>
                  </a:solidFill>
                  <a:ea typeface="ヒラギノ角ゴ Pro W3"/>
                  <a:cs typeface="Arial" panose="020B0604020202020204" pitchFamily="34" charset="0"/>
                </a:rPr>
                <a:t>мес</a:t>
              </a:r>
              <a:endParaRPr lang="en-GB" altLang="ru-RU" sz="1600" b="1">
                <a:solidFill>
                  <a:srgbClr val="000000"/>
                </a:solidFill>
                <a:ea typeface="ヒラギノ角ゴ Pro W3"/>
                <a:cs typeface="Arial" panose="020B0604020202020204" pitchFamily="34" charset="0"/>
              </a:endParaRPr>
            </a:p>
          </p:txBody>
        </p:sp>
        <p:sp>
          <p:nvSpPr>
            <p:cNvPr id="51220" name="Line 18"/>
            <p:cNvSpPr>
              <a:spLocks noChangeShapeType="1"/>
            </p:cNvSpPr>
            <p:nvPr/>
          </p:nvSpPr>
          <p:spPr bwMode="auto">
            <a:xfrm>
              <a:off x="3547418" y="3728442"/>
              <a:ext cx="863600" cy="0"/>
            </a:xfrm>
            <a:prstGeom prst="line">
              <a:avLst/>
            </a:prstGeom>
            <a:noFill/>
            <a:ln w="38100">
              <a:solidFill>
                <a:srgbClr val="EC008C"/>
              </a:solidFill>
              <a:round/>
              <a:headEnd/>
              <a:tailEnd type="triangle" w="med" len="med"/>
            </a:ln>
            <a:extLst>
              <a:ext uri="{909E8E84-426E-40DD-AFC4-6F175D3DCCD1}">
                <a14:hiddenFill xmlns:a14="http://schemas.microsoft.com/office/drawing/2010/main">
                  <a:noFill/>
                </a14:hiddenFill>
              </a:ext>
            </a:extLst>
          </p:spPr>
          <p:txBody>
            <a:bodyPr/>
            <a:lstStyle/>
            <a:p>
              <a:endParaRPr lang="ru-RU"/>
            </a:p>
          </p:txBody>
        </p:sp>
        <p:sp>
          <p:nvSpPr>
            <p:cNvPr id="51221" name="Text Box 19"/>
            <p:cNvSpPr txBox="1">
              <a:spLocks noChangeArrowheads="1"/>
            </p:cNvSpPr>
            <p:nvPr/>
          </p:nvSpPr>
          <p:spPr bwMode="auto">
            <a:xfrm>
              <a:off x="5854501" y="3759423"/>
              <a:ext cx="1290738"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457200">
                <a:defRPr>
                  <a:solidFill>
                    <a:schemeClr val="tx1"/>
                  </a:solidFill>
                  <a:latin typeface="Arial" panose="020B0604020202020204" pitchFamily="34" charset="0"/>
                </a:defRPr>
              </a:lvl1pPr>
              <a:lvl2pPr marL="742950" indent="-285750" defTabSz="457200">
                <a:defRPr>
                  <a:solidFill>
                    <a:schemeClr val="tx1"/>
                  </a:solidFill>
                  <a:latin typeface="Arial" panose="020B0604020202020204" pitchFamily="34" charset="0"/>
                </a:defRPr>
              </a:lvl2pPr>
              <a:lvl3pPr marL="1143000" indent="-228600" defTabSz="457200">
                <a:defRPr>
                  <a:solidFill>
                    <a:schemeClr val="tx1"/>
                  </a:solidFill>
                  <a:latin typeface="Arial" panose="020B0604020202020204" pitchFamily="34" charset="0"/>
                </a:defRPr>
              </a:lvl3pPr>
              <a:lvl4pPr marL="1600200" indent="-228600" defTabSz="457200">
                <a:defRPr>
                  <a:solidFill>
                    <a:schemeClr val="tx1"/>
                  </a:solidFill>
                  <a:latin typeface="Arial" panose="020B0604020202020204" pitchFamily="34" charset="0"/>
                </a:defRPr>
              </a:lvl4pPr>
              <a:lvl5pPr marL="2057400" indent="-228600" defTabSz="457200">
                <a:defRPr>
                  <a:solidFill>
                    <a:schemeClr val="tx1"/>
                  </a:solidFill>
                  <a:latin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GB" altLang="ru-RU" sz="1400">
                  <a:solidFill>
                    <a:srgbClr val="000000"/>
                  </a:solidFill>
                  <a:ea typeface="ヒラギノ角ゴ Pro W3"/>
                  <a:cs typeface="Arial" panose="020B0604020202020204" pitchFamily="34" charset="0"/>
                </a:rPr>
                <a:t>20 mg </a:t>
              </a:r>
              <a:r>
                <a:rPr lang="ru-RU" altLang="ru-RU" sz="1400">
                  <a:solidFill>
                    <a:srgbClr val="000000"/>
                  </a:solidFill>
                  <a:ea typeface="ヒラギノ角ゴ Pro W3"/>
                  <a:cs typeface="Arial" panose="020B0604020202020204" pitchFamily="34" charset="0"/>
                </a:rPr>
                <a:t>1 р/сут</a:t>
              </a:r>
              <a:endParaRPr lang="en-GB" altLang="ru-RU" sz="1400">
                <a:solidFill>
                  <a:srgbClr val="000000"/>
                </a:solidFill>
                <a:ea typeface="ヒラギノ角ゴ Pro W3"/>
                <a:cs typeface="Arial" panose="020B0604020202020204" pitchFamily="34" charset="0"/>
              </a:endParaRPr>
            </a:p>
          </p:txBody>
        </p:sp>
        <p:sp>
          <p:nvSpPr>
            <p:cNvPr id="51222" name="Line 23"/>
            <p:cNvSpPr>
              <a:spLocks noChangeShapeType="1"/>
            </p:cNvSpPr>
            <p:nvPr/>
          </p:nvSpPr>
          <p:spPr bwMode="auto">
            <a:xfrm flipV="1">
              <a:off x="4430067" y="3723680"/>
              <a:ext cx="3672347" cy="3175"/>
            </a:xfrm>
            <a:prstGeom prst="line">
              <a:avLst/>
            </a:prstGeom>
            <a:noFill/>
            <a:ln w="38100">
              <a:solidFill>
                <a:srgbClr val="EC008C"/>
              </a:solidFill>
              <a:round/>
              <a:headEnd/>
              <a:tailEnd/>
            </a:ln>
            <a:extLst>
              <a:ext uri="{909E8E84-426E-40DD-AFC4-6F175D3DCCD1}">
                <a14:hiddenFill xmlns:a14="http://schemas.microsoft.com/office/drawing/2010/main">
                  <a:noFill/>
                </a14:hiddenFill>
              </a:ext>
            </a:extLst>
          </p:spPr>
          <p:txBody>
            <a:bodyPr/>
            <a:lstStyle/>
            <a:p>
              <a:endParaRPr lang="ru-RU"/>
            </a:p>
          </p:txBody>
        </p:sp>
        <p:sp>
          <p:nvSpPr>
            <p:cNvPr id="51223" name="Line 38"/>
            <p:cNvSpPr>
              <a:spLocks noChangeShapeType="1"/>
            </p:cNvSpPr>
            <p:nvPr/>
          </p:nvSpPr>
          <p:spPr bwMode="auto">
            <a:xfrm flipV="1">
              <a:off x="3098156" y="3723680"/>
              <a:ext cx="457200" cy="407987"/>
            </a:xfrm>
            <a:prstGeom prst="line">
              <a:avLst/>
            </a:prstGeom>
            <a:noFill/>
            <a:ln w="38100">
              <a:solidFill>
                <a:srgbClr val="EC008C"/>
              </a:solidFill>
              <a:round/>
              <a:headEnd/>
              <a:tailEnd/>
            </a:ln>
            <a:extLst>
              <a:ext uri="{909E8E84-426E-40DD-AFC4-6F175D3DCCD1}">
                <a14:hiddenFill xmlns:a14="http://schemas.microsoft.com/office/drawing/2010/main">
                  <a:noFill/>
                </a14:hiddenFill>
              </a:ext>
            </a:extLst>
          </p:spPr>
          <p:txBody>
            <a:bodyPr/>
            <a:lstStyle/>
            <a:p>
              <a:endParaRPr lang="ru-RU"/>
            </a:p>
          </p:txBody>
        </p:sp>
        <p:sp>
          <p:nvSpPr>
            <p:cNvPr id="51224" name="Line 39"/>
            <p:cNvSpPr>
              <a:spLocks noChangeShapeType="1"/>
            </p:cNvSpPr>
            <p:nvPr/>
          </p:nvSpPr>
          <p:spPr bwMode="auto">
            <a:xfrm>
              <a:off x="3104506" y="4134842"/>
              <a:ext cx="404812" cy="484188"/>
            </a:xfrm>
            <a:prstGeom prst="line">
              <a:avLst/>
            </a:prstGeom>
            <a:noFill/>
            <a:ln w="38100">
              <a:solidFill>
                <a:srgbClr val="50AAC8"/>
              </a:solidFill>
              <a:round/>
              <a:headEnd/>
              <a:tailEnd/>
            </a:ln>
            <a:extLst>
              <a:ext uri="{909E8E84-426E-40DD-AFC4-6F175D3DCCD1}">
                <a14:hiddenFill xmlns:a14="http://schemas.microsoft.com/office/drawing/2010/main">
                  <a:noFill/>
                </a14:hiddenFill>
              </a:ext>
            </a:extLst>
          </p:spPr>
          <p:txBody>
            <a:bodyPr/>
            <a:lstStyle/>
            <a:p>
              <a:endParaRPr lang="ru-RU"/>
            </a:p>
          </p:txBody>
        </p:sp>
        <p:sp>
          <p:nvSpPr>
            <p:cNvPr id="51225" name="Oval 7"/>
            <p:cNvSpPr>
              <a:spLocks noChangeArrowheads="1"/>
            </p:cNvSpPr>
            <p:nvPr/>
          </p:nvSpPr>
          <p:spPr bwMode="auto">
            <a:xfrm>
              <a:off x="2725093" y="3952627"/>
              <a:ext cx="369888" cy="361950"/>
            </a:xfrm>
            <a:prstGeom prst="ellipse">
              <a:avLst/>
            </a:prstGeom>
            <a:noFill/>
            <a:ln w="1587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defTabSz="457200">
                <a:defRPr>
                  <a:solidFill>
                    <a:schemeClr val="tx1"/>
                  </a:solidFill>
                  <a:latin typeface="Arial" panose="020B0604020202020204" pitchFamily="34" charset="0"/>
                </a:defRPr>
              </a:lvl1pPr>
              <a:lvl2pPr marL="742950" indent="-285750" defTabSz="457200">
                <a:defRPr>
                  <a:solidFill>
                    <a:schemeClr val="tx1"/>
                  </a:solidFill>
                  <a:latin typeface="Arial" panose="020B0604020202020204" pitchFamily="34" charset="0"/>
                </a:defRPr>
              </a:lvl2pPr>
              <a:lvl3pPr marL="1143000" indent="-228600" defTabSz="457200">
                <a:defRPr>
                  <a:solidFill>
                    <a:schemeClr val="tx1"/>
                  </a:solidFill>
                  <a:latin typeface="Arial" panose="020B0604020202020204" pitchFamily="34" charset="0"/>
                </a:defRPr>
              </a:lvl3pPr>
              <a:lvl4pPr marL="1600200" indent="-228600" defTabSz="457200">
                <a:defRPr>
                  <a:solidFill>
                    <a:schemeClr val="tx1"/>
                  </a:solidFill>
                  <a:latin typeface="Arial" panose="020B0604020202020204" pitchFamily="34" charset="0"/>
                </a:defRPr>
              </a:lvl4pPr>
              <a:lvl5pPr marL="2057400" indent="-228600" defTabSz="457200">
                <a:defRPr>
                  <a:solidFill>
                    <a:schemeClr val="tx1"/>
                  </a:solidFill>
                  <a:latin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defRPr>
              </a:lvl9pPr>
            </a:lstStyle>
            <a:p>
              <a:pPr algn="ctr"/>
              <a:r>
                <a:rPr lang="en-GB" altLang="ru-RU" b="1">
                  <a:solidFill>
                    <a:srgbClr val="000000"/>
                  </a:solidFill>
                  <a:ea typeface="ヒラギノ角ゴ Pro W3"/>
                  <a:cs typeface="ヒラギノ角ゴ Pro W3"/>
                </a:rPr>
                <a:t>R</a:t>
              </a:r>
            </a:p>
          </p:txBody>
        </p:sp>
        <p:sp>
          <p:nvSpPr>
            <p:cNvPr id="51226" name="Rectangle 35"/>
            <p:cNvSpPr>
              <a:spLocks noChangeArrowheads="1"/>
            </p:cNvSpPr>
            <p:nvPr/>
          </p:nvSpPr>
          <p:spPr bwMode="auto">
            <a:xfrm rot="-5400000">
              <a:off x="6962847" y="3875150"/>
              <a:ext cx="2595817" cy="316682"/>
            </a:xfrm>
            <a:prstGeom prst="roundRect">
              <a:avLst>
                <a:gd name="adj" fmla="val 16667"/>
              </a:avLst>
            </a:prstGeom>
            <a:noFill/>
            <a:ln w="31750" algn="ctr">
              <a:solidFill>
                <a:schemeClr val="bg2"/>
              </a:solidFill>
              <a:round/>
              <a:headEnd/>
              <a:tailEnd/>
            </a:ln>
            <a:extLst>
              <a:ext uri="{909E8E84-426E-40DD-AFC4-6F175D3DCCD1}">
                <a14:hiddenFill xmlns:a14="http://schemas.microsoft.com/office/drawing/2010/main">
                  <a:solidFill>
                    <a:srgbClr val="FFFFFF"/>
                  </a:solidFill>
                </a14:hiddenFill>
              </a:ext>
            </a:extLst>
          </p:spPr>
          <p:txBody>
            <a:bodyPr anchor="ctr">
              <a:spAutoFit/>
            </a:bodyPr>
            <a:lstStyle>
              <a:lvl1pPr defTabSz="457200">
                <a:defRPr>
                  <a:solidFill>
                    <a:schemeClr val="tx1"/>
                  </a:solidFill>
                  <a:latin typeface="Arial" panose="020B0604020202020204" pitchFamily="34" charset="0"/>
                </a:defRPr>
              </a:lvl1pPr>
              <a:lvl2pPr marL="742950" indent="-285750" defTabSz="457200">
                <a:defRPr>
                  <a:solidFill>
                    <a:schemeClr val="tx1"/>
                  </a:solidFill>
                  <a:latin typeface="Arial" panose="020B0604020202020204" pitchFamily="34" charset="0"/>
                </a:defRPr>
              </a:lvl2pPr>
              <a:lvl3pPr marL="1143000" indent="-228600" defTabSz="457200">
                <a:defRPr>
                  <a:solidFill>
                    <a:schemeClr val="tx1"/>
                  </a:solidFill>
                  <a:latin typeface="Arial" panose="020B0604020202020204" pitchFamily="34" charset="0"/>
                </a:defRPr>
              </a:lvl3pPr>
              <a:lvl4pPr marL="1600200" indent="-228600" defTabSz="457200">
                <a:defRPr>
                  <a:solidFill>
                    <a:schemeClr val="tx1"/>
                  </a:solidFill>
                  <a:latin typeface="Arial" panose="020B0604020202020204" pitchFamily="34" charset="0"/>
                </a:defRPr>
              </a:lvl4pPr>
              <a:lvl5pPr marL="2057400" indent="-228600" defTabSz="457200">
                <a:defRPr>
                  <a:solidFill>
                    <a:schemeClr val="tx1"/>
                  </a:solidFill>
                  <a:latin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defRPr>
              </a:lvl9pPr>
            </a:lstStyle>
            <a:p>
              <a:pPr algn="ctr">
                <a:lnSpc>
                  <a:spcPct val="90000"/>
                </a:lnSpc>
              </a:pPr>
              <a:r>
                <a:rPr lang="ru-RU" altLang="ru-RU" sz="1400">
                  <a:solidFill>
                    <a:srgbClr val="000000"/>
                  </a:solidFill>
                  <a:ea typeface="ヒラギノ角ゴ Pro W3"/>
                  <a:cs typeface="ヒラギノ角ゴ Pro W3"/>
                </a:rPr>
                <a:t>период наблюдения 1 мес</a:t>
              </a:r>
              <a:endParaRPr lang="en-GB" altLang="ru-RU" sz="1400">
                <a:solidFill>
                  <a:srgbClr val="000000"/>
                </a:solidFill>
                <a:ea typeface="ヒラギノ角ゴ Pro W3"/>
                <a:cs typeface="ヒラギノ角ゴ Pro W3"/>
              </a:endParaRPr>
            </a:p>
          </p:txBody>
        </p:sp>
        <p:sp>
          <p:nvSpPr>
            <p:cNvPr id="51227" name="Text Box 10"/>
            <p:cNvSpPr txBox="1">
              <a:spLocks noChangeArrowheads="1"/>
            </p:cNvSpPr>
            <p:nvPr/>
          </p:nvSpPr>
          <p:spPr bwMode="auto">
            <a:xfrm>
              <a:off x="5697686" y="3360966"/>
              <a:ext cx="1365182"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457200">
                <a:defRPr>
                  <a:solidFill>
                    <a:schemeClr val="tx1"/>
                  </a:solidFill>
                  <a:latin typeface="Arial" panose="020B0604020202020204" pitchFamily="34" charset="0"/>
                </a:defRPr>
              </a:lvl1pPr>
              <a:lvl2pPr marL="742950" indent="-285750" defTabSz="457200">
                <a:defRPr>
                  <a:solidFill>
                    <a:schemeClr val="tx1"/>
                  </a:solidFill>
                  <a:latin typeface="Arial" panose="020B0604020202020204" pitchFamily="34" charset="0"/>
                </a:defRPr>
              </a:lvl2pPr>
              <a:lvl3pPr marL="1143000" indent="-228600" defTabSz="457200">
                <a:defRPr>
                  <a:solidFill>
                    <a:schemeClr val="tx1"/>
                  </a:solidFill>
                  <a:latin typeface="Arial" panose="020B0604020202020204" pitchFamily="34" charset="0"/>
                </a:defRPr>
              </a:lvl3pPr>
              <a:lvl4pPr marL="1600200" indent="-228600" defTabSz="457200">
                <a:defRPr>
                  <a:solidFill>
                    <a:schemeClr val="tx1"/>
                  </a:solidFill>
                  <a:latin typeface="Arial" panose="020B0604020202020204" pitchFamily="34" charset="0"/>
                </a:defRPr>
              </a:lvl4pPr>
              <a:lvl5pPr marL="2057400" indent="-228600" defTabSz="457200">
                <a:defRPr>
                  <a:solidFill>
                    <a:schemeClr val="tx1"/>
                  </a:solidFill>
                  <a:latin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ru-RU" altLang="ru-RU" sz="1400">
                  <a:solidFill>
                    <a:srgbClr val="000000"/>
                  </a:solidFill>
                  <a:ea typeface="ヒラギノ角ゴ Pro W3"/>
                  <a:cs typeface="Arial" panose="020B0604020202020204" pitchFamily="34" charset="0"/>
                </a:rPr>
                <a:t>Ривароксабан</a:t>
              </a:r>
              <a:endParaRPr lang="en-GB" altLang="ru-RU" sz="1400">
                <a:solidFill>
                  <a:srgbClr val="000000"/>
                </a:solidFill>
                <a:ea typeface="ヒラギノ角ゴ Pro W3"/>
                <a:cs typeface="Arial" panose="020B0604020202020204" pitchFamily="34" charset="0"/>
              </a:endParaRPr>
            </a:p>
          </p:txBody>
        </p:sp>
      </p:grpSp>
      <p:sp>
        <p:nvSpPr>
          <p:cNvPr id="51205" name="Text Box 10"/>
          <p:cNvSpPr txBox="1">
            <a:spLocks noChangeArrowheads="1"/>
          </p:cNvSpPr>
          <p:nvPr/>
        </p:nvSpPr>
        <p:spPr bwMode="auto">
          <a:xfrm>
            <a:off x="298450" y="6505575"/>
            <a:ext cx="860425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b">
            <a:spAutoFit/>
          </a:bodyPr>
          <a:lstStyle>
            <a:lvl1pPr defTabSz="457200">
              <a:defRPr>
                <a:solidFill>
                  <a:schemeClr val="tx1"/>
                </a:solidFill>
                <a:latin typeface="Arial" panose="020B0604020202020204" pitchFamily="34" charset="0"/>
              </a:defRPr>
            </a:lvl1pPr>
            <a:lvl2pPr marL="742950" indent="-285750" defTabSz="457200">
              <a:defRPr>
                <a:solidFill>
                  <a:schemeClr val="tx1"/>
                </a:solidFill>
                <a:latin typeface="Arial" panose="020B0604020202020204" pitchFamily="34" charset="0"/>
              </a:defRPr>
            </a:lvl2pPr>
            <a:lvl3pPr marL="1143000" indent="-228600" defTabSz="457200">
              <a:defRPr>
                <a:solidFill>
                  <a:schemeClr val="tx1"/>
                </a:solidFill>
                <a:latin typeface="Arial" panose="020B0604020202020204" pitchFamily="34" charset="0"/>
              </a:defRPr>
            </a:lvl3pPr>
            <a:lvl4pPr marL="1600200" indent="-228600" defTabSz="457200">
              <a:defRPr>
                <a:solidFill>
                  <a:schemeClr val="tx1"/>
                </a:solidFill>
                <a:latin typeface="Arial" panose="020B0604020202020204" pitchFamily="34" charset="0"/>
              </a:defRPr>
            </a:lvl4pPr>
            <a:lvl5pPr marL="2057400" indent="-228600" defTabSz="457200">
              <a:defRPr>
                <a:solidFill>
                  <a:schemeClr val="tx1"/>
                </a:solidFill>
                <a:latin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GB" altLang="ru-RU" sz="1200">
                <a:solidFill>
                  <a:srgbClr val="000000"/>
                </a:solidFill>
                <a:ea typeface="ヒラギノ角ゴ Pro W3"/>
                <a:cs typeface="Arial" panose="020B0604020202020204" pitchFamily="34" charset="0"/>
                <a:sym typeface="Symbol" panose="05050102010706020507" pitchFamily="18" charset="2"/>
              </a:rPr>
              <a:t>1. N Engl J Med 2010;363:2499-510; 2. N Engl J Med 2012;366:1287-97</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Title 1"/>
          <p:cNvSpPr>
            <a:spLocks noGrp="1"/>
          </p:cNvSpPr>
          <p:nvPr>
            <p:ph type="title"/>
          </p:nvPr>
        </p:nvSpPr>
        <p:spPr>
          <a:xfrm>
            <a:off x="627063" y="217488"/>
            <a:ext cx="8280400" cy="862012"/>
          </a:xfrm>
        </p:spPr>
        <p:txBody>
          <a:bodyPr/>
          <a:lstStyle/>
          <a:p>
            <a:pPr eaLnBrk="1" hangingPunct="1"/>
            <a:r>
              <a:rPr lang="ru-RU" altLang="en-US" smtClean="0"/>
              <a:t>Схожая эффективность при меньшем количестве больших кровотечений в группе ривароксабана</a:t>
            </a:r>
            <a:endParaRPr lang="en-GB" altLang="en-US" smtClean="0"/>
          </a:p>
        </p:txBody>
      </p:sp>
      <p:sp>
        <p:nvSpPr>
          <p:cNvPr id="53251" name="TextBox 67"/>
          <p:cNvSpPr txBox="1">
            <a:spLocks noChangeArrowheads="1"/>
          </p:cNvSpPr>
          <p:nvPr/>
        </p:nvSpPr>
        <p:spPr bwMode="auto">
          <a:xfrm>
            <a:off x="619125" y="6588125"/>
            <a:ext cx="8274050" cy="153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spAutoFit/>
          </a:bodyPr>
          <a:lstStyle>
            <a:lvl1pPr defTabSz="457200">
              <a:defRPr>
                <a:solidFill>
                  <a:schemeClr val="tx1"/>
                </a:solidFill>
                <a:latin typeface="Arial" panose="020B0604020202020204" pitchFamily="34" charset="0"/>
              </a:defRPr>
            </a:lvl1pPr>
            <a:lvl2pPr marL="742950" indent="-285750" defTabSz="457200">
              <a:defRPr>
                <a:solidFill>
                  <a:schemeClr val="tx1"/>
                </a:solidFill>
                <a:latin typeface="Arial" panose="020B0604020202020204" pitchFamily="34" charset="0"/>
              </a:defRPr>
            </a:lvl2pPr>
            <a:lvl3pPr marL="1143000" indent="-228600" defTabSz="457200">
              <a:defRPr>
                <a:solidFill>
                  <a:schemeClr val="tx1"/>
                </a:solidFill>
                <a:latin typeface="Arial" panose="020B0604020202020204" pitchFamily="34" charset="0"/>
              </a:defRPr>
            </a:lvl3pPr>
            <a:lvl4pPr marL="1600200" indent="-228600" defTabSz="457200">
              <a:defRPr>
                <a:solidFill>
                  <a:schemeClr val="tx1"/>
                </a:solidFill>
                <a:latin typeface="Arial" panose="020B0604020202020204" pitchFamily="34" charset="0"/>
              </a:defRPr>
            </a:lvl4pPr>
            <a:lvl5pPr marL="2057400" indent="-228600" defTabSz="457200">
              <a:defRPr>
                <a:solidFill>
                  <a:schemeClr val="tx1"/>
                </a:solidFill>
                <a:latin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defRPr>
            </a:lvl9pPr>
          </a:lstStyle>
          <a:p>
            <a:r>
              <a:rPr lang="fr-FR" altLang="de-DE" sz="1000">
                <a:solidFill>
                  <a:srgbClr val="000000"/>
                </a:solidFill>
                <a:ea typeface="ヒラギノ角ゴ Pro W3"/>
                <a:cs typeface="ヒラギノ角ゴ Pro W3"/>
              </a:rPr>
              <a:t>Prins et al. Thrombosis Journal 2013, 11:21</a:t>
            </a:r>
            <a:endParaRPr lang="en-GB" altLang="de-DE" sz="1000">
              <a:solidFill>
                <a:srgbClr val="000000"/>
              </a:solidFill>
              <a:ea typeface="ヒラギノ角ゴ Pro W3"/>
              <a:cs typeface="ヒラギノ角ゴ Pro W3"/>
            </a:endParaRPr>
          </a:p>
        </p:txBody>
      </p:sp>
      <p:grpSp>
        <p:nvGrpSpPr>
          <p:cNvPr id="53252" name="Group 72"/>
          <p:cNvGrpSpPr>
            <a:grpSpLocks/>
          </p:cNvGrpSpPr>
          <p:nvPr/>
        </p:nvGrpSpPr>
        <p:grpSpPr bwMode="auto">
          <a:xfrm>
            <a:off x="425450" y="2243138"/>
            <a:ext cx="4137025" cy="3460750"/>
            <a:chOff x="1020113" y="1823999"/>
            <a:chExt cx="8705602" cy="3460462"/>
          </a:xfrm>
        </p:grpSpPr>
        <p:sp>
          <p:nvSpPr>
            <p:cNvPr id="74" name="Freeform 89"/>
            <p:cNvSpPr>
              <a:spLocks/>
            </p:cNvSpPr>
            <p:nvPr/>
          </p:nvSpPr>
          <p:spPr bwMode="auto">
            <a:xfrm>
              <a:off x="2025634" y="2412912"/>
              <a:ext cx="6417290" cy="2427086"/>
            </a:xfrm>
            <a:custGeom>
              <a:avLst/>
              <a:gdLst>
                <a:gd name="T0" fmla="*/ 0 w 4043"/>
                <a:gd name="T1" fmla="*/ 2147483647 h 1529"/>
                <a:gd name="T2" fmla="*/ 30241873 w 4043"/>
                <a:gd name="T3" fmla="*/ 2147483647 h 1529"/>
                <a:gd name="T4" fmla="*/ 88204668 w 4043"/>
                <a:gd name="T5" fmla="*/ 2147483647 h 1529"/>
                <a:gd name="T6" fmla="*/ 153728726 w 4043"/>
                <a:gd name="T7" fmla="*/ 2147483647 h 1529"/>
                <a:gd name="T8" fmla="*/ 173889974 w 4043"/>
                <a:gd name="T9" fmla="*/ 2147483647 h 1529"/>
                <a:gd name="T10" fmla="*/ 206652796 w 4043"/>
                <a:gd name="T11" fmla="*/ 2147483647 h 1529"/>
                <a:gd name="T12" fmla="*/ 239414031 w 4043"/>
                <a:gd name="T13" fmla="*/ 2147483647 h 1529"/>
                <a:gd name="T14" fmla="*/ 267136542 w 4043"/>
                <a:gd name="T15" fmla="*/ 2147483647 h 1529"/>
                <a:gd name="T16" fmla="*/ 299897777 w 4043"/>
                <a:gd name="T17" fmla="*/ 2147483647 h 1529"/>
                <a:gd name="T18" fmla="*/ 320059025 w 4043"/>
                <a:gd name="T19" fmla="*/ 2147483647 h 1529"/>
                <a:gd name="T20" fmla="*/ 345260586 w 4043"/>
                <a:gd name="T21" fmla="*/ 2147483647 h 1529"/>
                <a:gd name="T22" fmla="*/ 380542770 w 4043"/>
                <a:gd name="T23" fmla="*/ 2147483647 h 1529"/>
                <a:gd name="T24" fmla="*/ 435986204 w 4043"/>
                <a:gd name="T25" fmla="*/ 2147483647 h 1529"/>
                <a:gd name="T26" fmla="*/ 468749026 w 4043"/>
                <a:gd name="T27" fmla="*/ 2147483647 h 1529"/>
                <a:gd name="T28" fmla="*/ 486389325 w 4043"/>
                <a:gd name="T29" fmla="*/ 2147483647 h 1529"/>
                <a:gd name="T30" fmla="*/ 521671509 w 4043"/>
                <a:gd name="T31" fmla="*/ 2147483647 h 1529"/>
                <a:gd name="T32" fmla="*/ 551913382 w 4043"/>
                <a:gd name="T33" fmla="*/ 2086689805 h 1529"/>
                <a:gd name="T34" fmla="*/ 574595580 w 4043"/>
                <a:gd name="T35" fmla="*/ 1975802907 h 1529"/>
                <a:gd name="T36" fmla="*/ 632558376 w 4043"/>
                <a:gd name="T37" fmla="*/ 1867436960 h 1529"/>
                <a:gd name="T38" fmla="*/ 660280886 w 4043"/>
                <a:gd name="T39" fmla="*/ 1827114451 h 1529"/>
                <a:gd name="T40" fmla="*/ 748485554 w 4043"/>
                <a:gd name="T41" fmla="*/ 1776711316 h 1529"/>
                <a:gd name="T42" fmla="*/ 768646803 w 4043"/>
                <a:gd name="T43" fmla="*/ 1708666289 h 1529"/>
                <a:gd name="T44" fmla="*/ 798888675 w 4043"/>
                <a:gd name="T45" fmla="*/ 1638101900 h 1529"/>
                <a:gd name="T46" fmla="*/ 887094931 w 4043"/>
                <a:gd name="T47" fmla="*/ 1552416570 h 1529"/>
                <a:gd name="T48" fmla="*/ 947578676 w 4043"/>
                <a:gd name="T49" fmla="*/ 1512094061 h 1529"/>
                <a:gd name="T50" fmla="*/ 1000501160 w 4043"/>
                <a:gd name="T51" fmla="*/ 1444050622 h 1529"/>
                <a:gd name="T52" fmla="*/ 1113908976 w 4043"/>
                <a:gd name="T53" fmla="*/ 1406247477 h 1529"/>
                <a:gd name="T54" fmla="*/ 1141629899 w 4043"/>
                <a:gd name="T55" fmla="*/ 1368445919 h 1529"/>
                <a:gd name="T56" fmla="*/ 1202113644 w 4043"/>
                <a:gd name="T57" fmla="*/ 1325602461 h 1529"/>
                <a:gd name="T58" fmla="*/ 1285279587 w 4043"/>
                <a:gd name="T59" fmla="*/ 1282760589 h 1529"/>
                <a:gd name="T60" fmla="*/ 1393645504 w 4043"/>
                <a:gd name="T61" fmla="*/ 1255038071 h 1529"/>
                <a:gd name="T62" fmla="*/ 1489411434 w 4043"/>
                <a:gd name="T63" fmla="*/ 1207155886 h 1529"/>
                <a:gd name="T64" fmla="*/ 1600298300 w 4043"/>
                <a:gd name="T65" fmla="*/ 1169352741 h 1529"/>
                <a:gd name="T66" fmla="*/ 1746467351 w 4043"/>
                <a:gd name="T67" fmla="*/ 1129030233 h 1529"/>
                <a:gd name="T68" fmla="*/ 1766628600 w 4043"/>
                <a:gd name="T69" fmla="*/ 1093748038 h 1529"/>
                <a:gd name="T70" fmla="*/ 1937999212 w 4043"/>
                <a:gd name="T71" fmla="*/ 1008062708 h 1529"/>
                <a:gd name="T72" fmla="*/ 1975802346 w 4043"/>
                <a:gd name="T73" fmla="*/ 972780513 h 1529"/>
                <a:gd name="T74" fmla="*/ 2147483647 w 4043"/>
                <a:gd name="T75" fmla="*/ 892135496 h 1529"/>
                <a:gd name="T76" fmla="*/ 2147483647 w 4043"/>
                <a:gd name="T77" fmla="*/ 861893615 h 1529"/>
                <a:gd name="T78" fmla="*/ 2147483647 w 4043"/>
                <a:gd name="T79" fmla="*/ 816530793 h 1529"/>
                <a:gd name="T80" fmla="*/ 2147483647 w 4043"/>
                <a:gd name="T81" fmla="*/ 771167971 h 1529"/>
                <a:gd name="T82" fmla="*/ 2147483647 w 4043"/>
                <a:gd name="T83" fmla="*/ 735885777 h 1529"/>
                <a:gd name="T84" fmla="*/ 2147483647 w 4043"/>
                <a:gd name="T85" fmla="*/ 700603582 h 1529"/>
                <a:gd name="T86" fmla="*/ 2147483647 w 4043"/>
                <a:gd name="T87" fmla="*/ 650200446 h 1529"/>
                <a:gd name="T88" fmla="*/ 2147483647 w 4043"/>
                <a:gd name="T89" fmla="*/ 609877938 h 1529"/>
                <a:gd name="T90" fmla="*/ 2147483647 w 4043"/>
                <a:gd name="T91" fmla="*/ 567036067 h 1529"/>
                <a:gd name="T92" fmla="*/ 2147483647 w 4043"/>
                <a:gd name="T93" fmla="*/ 529232922 h 1529"/>
                <a:gd name="T94" fmla="*/ 2147483647 w 4043"/>
                <a:gd name="T95" fmla="*/ 509071667 h 1529"/>
                <a:gd name="T96" fmla="*/ 2147483647 w 4043"/>
                <a:gd name="T97" fmla="*/ 443547591 h 1529"/>
                <a:gd name="T98" fmla="*/ 2147483647 w 4043"/>
                <a:gd name="T99" fmla="*/ 390625093 h 1529"/>
                <a:gd name="T100" fmla="*/ 2147483647 w 4043"/>
                <a:gd name="T101" fmla="*/ 345262271 h 1529"/>
                <a:gd name="T102" fmla="*/ 2147483647 w 4043"/>
                <a:gd name="T103" fmla="*/ 312499439 h 1529"/>
                <a:gd name="T104" fmla="*/ 2147483647 w 4043"/>
                <a:gd name="T105" fmla="*/ 267136618 h 1529"/>
                <a:gd name="T106" fmla="*/ 2147483647 w 4043"/>
                <a:gd name="T107" fmla="*/ 133569103 h 1529"/>
                <a:gd name="T108" fmla="*/ 2147483647 w 4043"/>
                <a:gd name="T109" fmla="*/ 0 h 1529"/>
                <a:gd name="T110" fmla="*/ 2147483647 w 4043"/>
                <a:gd name="T111" fmla="*/ 0 h 1529"/>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4043" h="1529">
                  <a:moveTo>
                    <a:pt x="0" y="1529"/>
                  </a:moveTo>
                  <a:lnTo>
                    <a:pt x="0" y="1491"/>
                  </a:lnTo>
                  <a:lnTo>
                    <a:pt x="13" y="1491"/>
                  </a:lnTo>
                  <a:lnTo>
                    <a:pt x="12" y="1374"/>
                  </a:lnTo>
                  <a:lnTo>
                    <a:pt x="37" y="1373"/>
                  </a:lnTo>
                  <a:lnTo>
                    <a:pt x="35" y="1301"/>
                  </a:lnTo>
                  <a:lnTo>
                    <a:pt x="61" y="1301"/>
                  </a:lnTo>
                  <a:lnTo>
                    <a:pt x="61" y="1270"/>
                  </a:lnTo>
                  <a:lnTo>
                    <a:pt x="69" y="1269"/>
                  </a:lnTo>
                  <a:lnTo>
                    <a:pt x="69" y="1226"/>
                  </a:lnTo>
                  <a:lnTo>
                    <a:pt x="82" y="1226"/>
                  </a:lnTo>
                  <a:lnTo>
                    <a:pt x="82" y="1209"/>
                  </a:lnTo>
                  <a:lnTo>
                    <a:pt x="95" y="1209"/>
                  </a:lnTo>
                  <a:lnTo>
                    <a:pt x="95" y="1166"/>
                  </a:lnTo>
                  <a:lnTo>
                    <a:pt x="106" y="1166"/>
                  </a:lnTo>
                  <a:lnTo>
                    <a:pt x="106" y="1122"/>
                  </a:lnTo>
                  <a:lnTo>
                    <a:pt x="120" y="1121"/>
                  </a:lnTo>
                  <a:lnTo>
                    <a:pt x="119" y="1114"/>
                  </a:lnTo>
                  <a:lnTo>
                    <a:pt x="127" y="1114"/>
                  </a:lnTo>
                  <a:lnTo>
                    <a:pt x="127" y="1068"/>
                  </a:lnTo>
                  <a:lnTo>
                    <a:pt x="137" y="1067"/>
                  </a:lnTo>
                  <a:lnTo>
                    <a:pt x="137" y="999"/>
                  </a:lnTo>
                  <a:lnTo>
                    <a:pt x="151" y="999"/>
                  </a:lnTo>
                  <a:lnTo>
                    <a:pt x="151" y="983"/>
                  </a:lnTo>
                  <a:lnTo>
                    <a:pt x="174" y="983"/>
                  </a:lnTo>
                  <a:lnTo>
                    <a:pt x="173" y="954"/>
                  </a:lnTo>
                  <a:lnTo>
                    <a:pt x="187" y="954"/>
                  </a:lnTo>
                  <a:lnTo>
                    <a:pt x="186" y="948"/>
                  </a:lnTo>
                  <a:lnTo>
                    <a:pt x="193" y="948"/>
                  </a:lnTo>
                  <a:lnTo>
                    <a:pt x="193" y="908"/>
                  </a:lnTo>
                  <a:lnTo>
                    <a:pt x="207" y="908"/>
                  </a:lnTo>
                  <a:lnTo>
                    <a:pt x="207" y="858"/>
                  </a:lnTo>
                  <a:lnTo>
                    <a:pt x="219" y="858"/>
                  </a:lnTo>
                  <a:lnTo>
                    <a:pt x="219" y="828"/>
                  </a:lnTo>
                  <a:lnTo>
                    <a:pt x="228" y="828"/>
                  </a:lnTo>
                  <a:lnTo>
                    <a:pt x="228" y="784"/>
                  </a:lnTo>
                  <a:lnTo>
                    <a:pt x="251" y="783"/>
                  </a:lnTo>
                  <a:lnTo>
                    <a:pt x="251" y="741"/>
                  </a:lnTo>
                  <a:lnTo>
                    <a:pt x="263" y="742"/>
                  </a:lnTo>
                  <a:lnTo>
                    <a:pt x="262" y="725"/>
                  </a:lnTo>
                  <a:lnTo>
                    <a:pt x="297" y="725"/>
                  </a:lnTo>
                  <a:lnTo>
                    <a:pt x="297" y="705"/>
                  </a:lnTo>
                  <a:lnTo>
                    <a:pt x="305" y="706"/>
                  </a:lnTo>
                  <a:lnTo>
                    <a:pt x="305" y="678"/>
                  </a:lnTo>
                  <a:lnTo>
                    <a:pt x="316" y="678"/>
                  </a:lnTo>
                  <a:lnTo>
                    <a:pt x="317" y="650"/>
                  </a:lnTo>
                  <a:lnTo>
                    <a:pt x="352" y="650"/>
                  </a:lnTo>
                  <a:lnTo>
                    <a:pt x="352" y="616"/>
                  </a:lnTo>
                  <a:lnTo>
                    <a:pt x="376" y="616"/>
                  </a:lnTo>
                  <a:lnTo>
                    <a:pt x="376" y="600"/>
                  </a:lnTo>
                  <a:lnTo>
                    <a:pt x="397" y="600"/>
                  </a:lnTo>
                  <a:lnTo>
                    <a:pt x="397" y="573"/>
                  </a:lnTo>
                  <a:lnTo>
                    <a:pt x="441" y="573"/>
                  </a:lnTo>
                  <a:lnTo>
                    <a:pt x="442" y="558"/>
                  </a:lnTo>
                  <a:lnTo>
                    <a:pt x="453" y="558"/>
                  </a:lnTo>
                  <a:lnTo>
                    <a:pt x="453" y="543"/>
                  </a:lnTo>
                  <a:lnTo>
                    <a:pt x="477" y="543"/>
                  </a:lnTo>
                  <a:lnTo>
                    <a:pt x="477" y="526"/>
                  </a:lnTo>
                  <a:lnTo>
                    <a:pt x="511" y="526"/>
                  </a:lnTo>
                  <a:lnTo>
                    <a:pt x="510" y="509"/>
                  </a:lnTo>
                  <a:lnTo>
                    <a:pt x="553" y="509"/>
                  </a:lnTo>
                  <a:lnTo>
                    <a:pt x="553" y="498"/>
                  </a:lnTo>
                  <a:lnTo>
                    <a:pt x="591" y="498"/>
                  </a:lnTo>
                  <a:lnTo>
                    <a:pt x="591" y="479"/>
                  </a:lnTo>
                  <a:lnTo>
                    <a:pt x="635" y="479"/>
                  </a:lnTo>
                  <a:lnTo>
                    <a:pt x="635" y="464"/>
                  </a:lnTo>
                  <a:lnTo>
                    <a:pt x="694" y="464"/>
                  </a:lnTo>
                  <a:lnTo>
                    <a:pt x="693" y="448"/>
                  </a:lnTo>
                  <a:lnTo>
                    <a:pt x="701" y="447"/>
                  </a:lnTo>
                  <a:lnTo>
                    <a:pt x="701" y="434"/>
                  </a:lnTo>
                  <a:lnTo>
                    <a:pt x="769" y="434"/>
                  </a:lnTo>
                  <a:lnTo>
                    <a:pt x="769" y="400"/>
                  </a:lnTo>
                  <a:lnTo>
                    <a:pt x="784" y="400"/>
                  </a:lnTo>
                  <a:lnTo>
                    <a:pt x="784" y="386"/>
                  </a:lnTo>
                  <a:lnTo>
                    <a:pt x="906" y="386"/>
                  </a:lnTo>
                  <a:lnTo>
                    <a:pt x="906" y="354"/>
                  </a:lnTo>
                  <a:lnTo>
                    <a:pt x="943" y="354"/>
                  </a:lnTo>
                  <a:lnTo>
                    <a:pt x="943" y="342"/>
                  </a:lnTo>
                  <a:lnTo>
                    <a:pt x="987" y="342"/>
                  </a:lnTo>
                  <a:lnTo>
                    <a:pt x="987" y="324"/>
                  </a:lnTo>
                  <a:lnTo>
                    <a:pt x="997" y="324"/>
                  </a:lnTo>
                  <a:lnTo>
                    <a:pt x="997" y="306"/>
                  </a:lnTo>
                  <a:lnTo>
                    <a:pt x="1019" y="305"/>
                  </a:lnTo>
                  <a:lnTo>
                    <a:pt x="1019" y="292"/>
                  </a:lnTo>
                  <a:lnTo>
                    <a:pt x="1135" y="292"/>
                  </a:lnTo>
                  <a:lnTo>
                    <a:pt x="1135" y="278"/>
                  </a:lnTo>
                  <a:lnTo>
                    <a:pt x="1254" y="278"/>
                  </a:lnTo>
                  <a:lnTo>
                    <a:pt x="1254" y="258"/>
                  </a:lnTo>
                  <a:lnTo>
                    <a:pt x="1311" y="258"/>
                  </a:lnTo>
                  <a:lnTo>
                    <a:pt x="1311" y="242"/>
                  </a:lnTo>
                  <a:lnTo>
                    <a:pt x="1359" y="242"/>
                  </a:lnTo>
                  <a:lnTo>
                    <a:pt x="1359" y="225"/>
                  </a:lnTo>
                  <a:lnTo>
                    <a:pt x="1731" y="225"/>
                  </a:lnTo>
                  <a:lnTo>
                    <a:pt x="1732" y="210"/>
                  </a:lnTo>
                  <a:lnTo>
                    <a:pt x="1743" y="210"/>
                  </a:lnTo>
                  <a:lnTo>
                    <a:pt x="1741" y="202"/>
                  </a:lnTo>
                  <a:lnTo>
                    <a:pt x="1753" y="202"/>
                  </a:lnTo>
                  <a:lnTo>
                    <a:pt x="1753" y="176"/>
                  </a:lnTo>
                  <a:lnTo>
                    <a:pt x="1831" y="176"/>
                  </a:lnTo>
                  <a:lnTo>
                    <a:pt x="1831" y="155"/>
                  </a:lnTo>
                  <a:lnTo>
                    <a:pt x="1933" y="155"/>
                  </a:lnTo>
                  <a:lnTo>
                    <a:pt x="1933" y="137"/>
                  </a:lnTo>
                  <a:lnTo>
                    <a:pt x="1943" y="138"/>
                  </a:lnTo>
                  <a:lnTo>
                    <a:pt x="1943" y="124"/>
                  </a:lnTo>
                  <a:lnTo>
                    <a:pt x="1979" y="124"/>
                  </a:lnTo>
                  <a:lnTo>
                    <a:pt x="1979" y="106"/>
                  </a:lnTo>
                  <a:lnTo>
                    <a:pt x="2789" y="105"/>
                  </a:lnTo>
                  <a:lnTo>
                    <a:pt x="2789" y="53"/>
                  </a:lnTo>
                  <a:lnTo>
                    <a:pt x="2813" y="52"/>
                  </a:lnTo>
                  <a:lnTo>
                    <a:pt x="2813" y="0"/>
                  </a:lnTo>
                  <a:lnTo>
                    <a:pt x="4037" y="0"/>
                  </a:lnTo>
                  <a:lnTo>
                    <a:pt x="4043" y="0"/>
                  </a:lnTo>
                </a:path>
              </a:pathLst>
            </a:custGeom>
            <a:noFill/>
            <a:ln w="28575" cmpd="sng">
              <a:solidFill>
                <a:srgbClr val="30BDE4"/>
              </a:solidFill>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17961" dir="2700000" algn="ctr" rotWithShape="0">
                      <a:srgbClr val="999999"/>
                    </a:outerShdw>
                  </a:effectLst>
                </a14:hiddenEffects>
              </a:ext>
            </a:extLst>
          </p:spPr>
          <p:txBody>
            <a:bodyPr/>
            <a:lstStyle/>
            <a:p>
              <a:pPr algn="ctr" fontAlgn="auto">
                <a:spcBef>
                  <a:spcPts val="0"/>
                </a:spcBef>
                <a:spcAft>
                  <a:spcPts val="0"/>
                </a:spcAft>
                <a:defRPr/>
              </a:pPr>
              <a:endParaRPr lang="en-GB" sz="1100" kern="0" dirty="0">
                <a:solidFill>
                  <a:sysClr val="windowText" lastClr="000000"/>
                </a:solidFill>
                <a:latin typeface="Arial"/>
                <a:ea typeface="ヒラギノ角ゴ Pro W3" charset="-128"/>
                <a:cs typeface="Arial"/>
              </a:endParaRPr>
            </a:p>
          </p:txBody>
        </p:sp>
        <p:grpSp>
          <p:nvGrpSpPr>
            <p:cNvPr id="53348" name="Group 28"/>
            <p:cNvGrpSpPr>
              <a:grpSpLocks/>
            </p:cNvGrpSpPr>
            <p:nvPr/>
          </p:nvGrpSpPr>
          <p:grpSpPr bwMode="auto">
            <a:xfrm>
              <a:off x="1279327" y="1823999"/>
              <a:ext cx="725500" cy="3135313"/>
              <a:chOff x="674" y="895"/>
              <a:chExt cx="457" cy="1975"/>
            </a:xfrm>
          </p:grpSpPr>
          <p:sp>
            <p:nvSpPr>
              <p:cNvPr id="118" name="Text Box 35"/>
              <p:cNvSpPr txBox="1">
                <a:spLocks noChangeArrowheads="1"/>
              </p:cNvSpPr>
              <p:nvPr/>
            </p:nvSpPr>
            <p:spPr bwMode="auto">
              <a:xfrm>
                <a:off x="675" y="2417"/>
                <a:ext cx="457" cy="1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lgn="ctr">
                    <a:solidFill>
                      <a:srgbClr val="000000"/>
                    </a:solidFill>
                    <a:miter lim="800000"/>
                    <a:headEnd/>
                    <a:tailEnd/>
                  </a14:hiddenLine>
                </a:ext>
              </a:extLst>
            </p:spPr>
            <p:txBody>
              <a:bodyPr wrap="none" anchor="ctr">
                <a:spAutoFit/>
              </a:bodyPr>
              <a:lstStyle>
                <a:lvl1pPr eaLnBrk="0" hangingPunct="0">
                  <a:defRPr>
                    <a:solidFill>
                      <a:srgbClr val="FFFF00"/>
                    </a:solidFill>
                    <a:latin typeface="Arial" charset="0"/>
                    <a:cs typeface="Arial" charset="0"/>
                  </a:defRPr>
                </a:lvl1pPr>
                <a:lvl2pPr marL="742950" indent="-285750" eaLnBrk="0" hangingPunct="0">
                  <a:defRPr>
                    <a:solidFill>
                      <a:srgbClr val="FFFF00"/>
                    </a:solidFill>
                    <a:latin typeface="Arial" charset="0"/>
                    <a:cs typeface="Arial" charset="0"/>
                  </a:defRPr>
                </a:lvl2pPr>
                <a:lvl3pPr marL="1143000" indent="-228600" eaLnBrk="0" hangingPunct="0">
                  <a:defRPr>
                    <a:solidFill>
                      <a:srgbClr val="FFFF00"/>
                    </a:solidFill>
                    <a:latin typeface="Arial" charset="0"/>
                    <a:cs typeface="Arial" charset="0"/>
                  </a:defRPr>
                </a:lvl3pPr>
                <a:lvl4pPr marL="1600200" indent="-228600" eaLnBrk="0" hangingPunct="0">
                  <a:defRPr>
                    <a:solidFill>
                      <a:srgbClr val="FFFF00"/>
                    </a:solidFill>
                    <a:latin typeface="Arial" charset="0"/>
                    <a:cs typeface="Arial" charset="0"/>
                  </a:defRPr>
                </a:lvl4pPr>
                <a:lvl5pPr marL="2057400" indent="-228600" eaLnBrk="0" hangingPunct="0">
                  <a:defRPr>
                    <a:solidFill>
                      <a:srgbClr val="FFFF00"/>
                    </a:solidFill>
                    <a:latin typeface="Arial" charset="0"/>
                    <a:cs typeface="Arial" charset="0"/>
                  </a:defRPr>
                </a:lvl5pPr>
                <a:lvl6pPr marL="2514600" indent="-228600" eaLnBrk="0" fontAlgn="base" hangingPunct="0">
                  <a:spcBef>
                    <a:spcPct val="0"/>
                  </a:spcBef>
                  <a:spcAft>
                    <a:spcPct val="0"/>
                  </a:spcAft>
                  <a:defRPr>
                    <a:solidFill>
                      <a:srgbClr val="FFFF00"/>
                    </a:solidFill>
                    <a:latin typeface="Arial" charset="0"/>
                    <a:cs typeface="Arial" charset="0"/>
                  </a:defRPr>
                </a:lvl6pPr>
                <a:lvl7pPr marL="2971800" indent="-228600" eaLnBrk="0" fontAlgn="base" hangingPunct="0">
                  <a:spcBef>
                    <a:spcPct val="0"/>
                  </a:spcBef>
                  <a:spcAft>
                    <a:spcPct val="0"/>
                  </a:spcAft>
                  <a:defRPr>
                    <a:solidFill>
                      <a:srgbClr val="FFFF00"/>
                    </a:solidFill>
                    <a:latin typeface="Arial" charset="0"/>
                    <a:cs typeface="Arial" charset="0"/>
                  </a:defRPr>
                </a:lvl7pPr>
                <a:lvl8pPr marL="3429000" indent="-228600" eaLnBrk="0" fontAlgn="base" hangingPunct="0">
                  <a:spcBef>
                    <a:spcPct val="0"/>
                  </a:spcBef>
                  <a:spcAft>
                    <a:spcPct val="0"/>
                  </a:spcAft>
                  <a:defRPr>
                    <a:solidFill>
                      <a:srgbClr val="FFFF00"/>
                    </a:solidFill>
                    <a:latin typeface="Arial" charset="0"/>
                    <a:cs typeface="Arial" charset="0"/>
                  </a:defRPr>
                </a:lvl8pPr>
                <a:lvl9pPr marL="3886200" indent="-228600" eaLnBrk="0" fontAlgn="base" hangingPunct="0">
                  <a:spcBef>
                    <a:spcPct val="0"/>
                  </a:spcBef>
                  <a:spcAft>
                    <a:spcPct val="0"/>
                  </a:spcAft>
                  <a:defRPr>
                    <a:solidFill>
                      <a:srgbClr val="FFFF00"/>
                    </a:solidFill>
                    <a:latin typeface="Arial" charset="0"/>
                    <a:cs typeface="Arial" charset="0"/>
                  </a:defRPr>
                </a:lvl9pPr>
              </a:lstStyle>
              <a:p>
                <a:pPr algn="r" eaLnBrk="1" fontAlgn="auto" hangingPunct="1">
                  <a:spcBef>
                    <a:spcPts val="0"/>
                  </a:spcBef>
                  <a:spcAft>
                    <a:spcPts val="0"/>
                  </a:spcAft>
                  <a:defRPr/>
                </a:pPr>
                <a:r>
                  <a:rPr lang="en-GB" sz="900" kern="0" dirty="0">
                    <a:solidFill>
                      <a:srgbClr val="000000"/>
                    </a:solidFill>
                    <a:ea typeface="ヒラギノ角ゴ Pro W3" charset="-128"/>
                  </a:rPr>
                  <a:t>0.5</a:t>
                </a:r>
                <a:endParaRPr lang="en-US" sz="900" kern="0" dirty="0">
                  <a:solidFill>
                    <a:srgbClr val="000000"/>
                  </a:solidFill>
                  <a:ea typeface="ヒラギノ角ゴ Pro W3" charset="-128"/>
                </a:endParaRPr>
              </a:p>
            </p:txBody>
          </p:sp>
          <p:sp>
            <p:nvSpPr>
              <p:cNvPr id="119" name="Text Box 29"/>
              <p:cNvSpPr txBox="1">
                <a:spLocks noChangeArrowheads="1"/>
              </p:cNvSpPr>
              <p:nvPr/>
            </p:nvSpPr>
            <p:spPr bwMode="auto">
              <a:xfrm>
                <a:off x="675" y="895"/>
                <a:ext cx="457" cy="1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lgn="ctr">
                    <a:solidFill>
                      <a:srgbClr val="000000"/>
                    </a:solidFill>
                    <a:miter lim="800000"/>
                    <a:headEnd/>
                    <a:tailEnd/>
                  </a14:hiddenLine>
                </a:ext>
              </a:extLst>
            </p:spPr>
            <p:txBody>
              <a:bodyPr wrap="none" anchor="ctr">
                <a:spAutoFit/>
              </a:bodyPr>
              <a:lstStyle>
                <a:lvl1pPr eaLnBrk="0" hangingPunct="0">
                  <a:defRPr>
                    <a:solidFill>
                      <a:srgbClr val="FFFF00"/>
                    </a:solidFill>
                    <a:latin typeface="Arial" charset="0"/>
                    <a:cs typeface="Arial" charset="0"/>
                  </a:defRPr>
                </a:lvl1pPr>
                <a:lvl2pPr marL="742950" indent="-285750" eaLnBrk="0" hangingPunct="0">
                  <a:defRPr>
                    <a:solidFill>
                      <a:srgbClr val="FFFF00"/>
                    </a:solidFill>
                    <a:latin typeface="Arial" charset="0"/>
                    <a:cs typeface="Arial" charset="0"/>
                  </a:defRPr>
                </a:lvl2pPr>
                <a:lvl3pPr marL="1143000" indent="-228600" eaLnBrk="0" hangingPunct="0">
                  <a:defRPr>
                    <a:solidFill>
                      <a:srgbClr val="FFFF00"/>
                    </a:solidFill>
                    <a:latin typeface="Arial" charset="0"/>
                    <a:cs typeface="Arial" charset="0"/>
                  </a:defRPr>
                </a:lvl3pPr>
                <a:lvl4pPr marL="1600200" indent="-228600" eaLnBrk="0" hangingPunct="0">
                  <a:defRPr>
                    <a:solidFill>
                      <a:srgbClr val="FFFF00"/>
                    </a:solidFill>
                    <a:latin typeface="Arial" charset="0"/>
                    <a:cs typeface="Arial" charset="0"/>
                  </a:defRPr>
                </a:lvl4pPr>
                <a:lvl5pPr marL="2057400" indent="-228600" eaLnBrk="0" hangingPunct="0">
                  <a:defRPr>
                    <a:solidFill>
                      <a:srgbClr val="FFFF00"/>
                    </a:solidFill>
                    <a:latin typeface="Arial" charset="0"/>
                    <a:cs typeface="Arial" charset="0"/>
                  </a:defRPr>
                </a:lvl5pPr>
                <a:lvl6pPr marL="2514600" indent="-228600" eaLnBrk="0" fontAlgn="base" hangingPunct="0">
                  <a:spcBef>
                    <a:spcPct val="0"/>
                  </a:spcBef>
                  <a:spcAft>
                    <a:spcPct val="0"/>
                  </a:spcAft>
                  <a:defRPr>
                    <a:solidFill>
                      <a:srgbClr val="FFFF00"/>
                    </a:solidFill>
                    <a:latin typeface="Arial" charset="0"/>
                    <a:cs typeface="Arial" charset="0"/>
                  </a:defRPr>
                </a:lvl6pPr>
                <a:lvl7pPr marL="2971800" indent="-228600" eaLnBrk="0" fontAlgn="base" hangingPunct="0">
                  <a:spcBef>
                    <a:spcPct val="0"/>
                  </a:spcBef>
                  <a:spcAft>
                    <a:spcPct val="0"/>
                  </a:spcAft>
                  <a:defRPr>
                    <a:solidFill>
                      <a:srgbClr val="FFFF00"/>
                    </a:solidFill>
                    <a:latin typeface="Arial" charset="0"/>
                    <a:cs typeface="Arial" charset="0"/>
                  </a:defRPr>
                </a:lvl7pPr>
                <a:lvl8pPr marL="3429000" indent="-228600" eaLnBrk="0" fontAlgn="base" hangingPunct="0">
                  <a:spcBef>
                    <a:spcPct val="0"/>
                  </a:spcBef>
                  <a:spcAft>
                    <a:spcPct val="0"/>
                  </a:spcAft>
                  <a:defRPr>
                    <a:solidFill>
                      <a:srgbClr val="FFFF00"/>
                    </a:solidFill>
                    <a:latin typeface="Arial" charset="0"/>
                    <a:cs typeface="Arial" charset="0"/>
                  </a:defRPr>
                </a:lvl8pPr>
                <a:lvl9pPr marL="3886200" indent="-228600" eaLnBrk="0" fontAlgn="base" hangingPunct="0">
                  <a:spcBef>
                    <a:spcPct val="0"/>
                  </a:spcBef>
                  <a:spcAft>
                    <a:spcPct val="0"/>
                  </a:spcAft>
                  <a:defRPr>
                    <a:solidFill>
                      <a:srgbClr val="FFFF00"/>
                    </a:solidFill>
                    <a:latin typeface="Arial" charset="0"/>
                    <a:cs typeface="Arial" charset="0"/>
                  </a:defRPr>
                </a:lvl9pPr>
              </a:lstStyle>
              <a:p>
                <a:pPr algn="r" eaLnBrk="1" fontAlgn="auto" hangingPunct="1">
                  <a:spcBef>
                    <a:spcPts val="0"/>
                  </a:spcBef>
                  <a:spcAft>
                    <a:spcPts val="0"/>
                  </a:spcAft>
                  <a:defRPr/>
                </a:pPr>
                <a:r>
                  <a:rPr lang="en-GB" sz="900" kern="0" dirty="0">
                    <a:solidFill>
                      <a:srgbClr val="000000"/>
                    </a:solidFill>
                    <a:ea typeface="ヒラギノ角ゴ Pro W3" charset="-128"/>
                  </a:rPr>
                  <a:t>3.0</a:t>
                </a:r>
                <a:endParaRPr lang="en-US" sz="900" kern="0" dirty="0">
                  <a:solidFill>
                    <a:srgbClr val="000000"/>
                  </a:solidFill>
                  <a:ea typeface="ヒラギノ角ゴ Pro W3" charset="-128"/>
                </a:endParaRPr>
              </a:p>
            </p:txBody>
          </p:sp>
          <p:sp>
            <p:nvSpPr>
              <p:cNvPr id="120" name="Text Box 30"/>
              <p:cNvSpPr txBox="1">
                <a:spLocks noChangeArrowheads="1"/>
              </p:cNvSpPr>
              <p:nvPr/>
            </p:nvSpPr>
            <p:spPr bwMode="auto">
              <a:xfrm>
                <a:off x="675" y="1197"/>
                <a:ext cx="457" cy="1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lgn="ctr">
                    <a:solidFill>
                      <a:srgbClr val="000000"/>
                    </a:solidFill>
                    <a:miter lim="800000"/>
                    <a:headEnd/>
                    <a:tailEnd/>
                  </a14:hiddenLine>
                </a:ext>
              </a:extLst>
            </p:spPr>
            <p:txBody>
              <a:bodyPr wrap="none" anchor="ctr">
                <a:spAutoFit/>
              </a:bodyPr>
              <a:lstStyle>
                <a:lvl1pPr eaLnBrk="0" hangingPunct="0">
                  <a:defRPr>
                    <a:solidFill>
                      <a:srgbClr val="FFFF00"/>
                    </a:solidFill>
                    <a:latin typeface="Arial" charset="0"/>
                    <a:cs typeface="Arial" charset="0"/>
                  </a:defRPr>
                </a:lvl1pPr>
                <a:lvl2pPr marL="742950" indent="-285750" eaLnBrk="0" hangingPunct="0">
                  <a:defRPr>
                    <a:solidFill>
                      <a:srgbClr val="FFFF00"/>
                    </a:solidFill>
                    <a:latin typeface="Arial" charset="0"/>
                    <a:cs typeface="Arial" charset="0"/>
                  </a:defRPr>
                </a:lvl2pPr>
                <a:lvl3pPr marL="1143000" indent="-228600" eaLnBrk="0" hangingPunct="0">
                  <a:defRPr>
                    <a:solidFill>
                      <a:srgbClr val="FFFF00"/>
                    </a:solidFill>
                    <a:latin typeface="Arial" charset="0"/>
                    <a:cs typeface="Arial" charset="0"/>
                  </a:defRPr>
                </a:lvl3pPr>
                <a:lvl4pPr marL="1600200" indent="-228600" eaLnBrk="0" hangingPunct="0">
                  <a:defRPr>
                    <a:solidFill>
                      <a:srgbClr val="FFFF00"/>
                    </a:solidFill>
                    <a:latin typeface="Arial" charset="0"/>
                    <a:cs typeface="Arial" charset="0"/>
                  </a:defRPr>
                </a:lvl4pPr>
                <a:lvl5pPr marL="2057400" indent="-228600" eaLnBrk="0" hangingPunct="0">
                  <a:defRPr>
                    <a:solidFill>
                      <a:srgbClr val="FFFF00"/>
                    </a:solidFill>
                    <a:latin typeface="Arial" charset="0"/>
                    <a:cs typeface="Arial" charset="0"/>
                  </a:defRPr>
                </a:lvl5pPr>
                <a:lvl6pPr marL="2514600" indent="-228600" eaLnBrk="0" fontAlgn="base" hangingPunct="0">
                  <a:spcBef>
                    <a:spcPct val="0"/>
                  </a:spcBef>
                  <a:spcAft>
                    <a:spcPct val="0"/>
                  </a:spcAft>
                  <a:defRPr>
                    <a:solidFill>
                      <a:srgbClr val="FFFF00"/>
                    </a:solidFill>
                    <a:latin typeface="Arial" charset="0"/>
                    <a:cs typeface="Arial" charset="0"/>
                  </a:defRPr>
                </a:lvl6pPr>
                <a:lvl7pPr marL="2971800" indent="-228600" eaLnBrk="0" fontAlgn="base" hangingPunct="0">
                  <a:spcBef>
                    <a:spcPct val="0"/>
                  </a:spcBef>
                  <a:spcAft>
                    <a:spcPct val="0"/>
                  </a:spcAft>
                  <a:defRPr>
                    <a:solidFill>
                      <a:srgbClr val="FFFF00"/>
                    </a:solidFill>
                    <a:latin typeface="Arial" charset="0"/>
                    <a:cs typeface="Arial" charset="0"/>
                  </a:defRPr>
                </a:lvl7pPr>
                <a:lvl8pPr marL="3429000" indent="-228600" eaLnBrk="0" fontAlgn="base" hangingPunct="0">
                  <a:spcBef>
                    <a:spcPct val="0"/>
                  </a:spcBef>
                  <a:spcAft>
                    <a:spcPct val="0"/>
                  </a:spcAft>
                  <a:defRPr>
                    <a:solidFill>
                      <a:srgbClr val="FFFF00"/>
                    </a:solidFill>
                    <a:latin typeface="Arial" charset="0"/>
                    <a:cs typeface="Arial" charset="0"/>
                  </a:defRPr>
                </a:lvl8pPr>
                <a:lvl9pPr marL="3886200" indent="-228600" eaLnBrk="0" fontAlgn="base" hangingPunct="0">
                  <a:spcBef>
                    <a:spcPct val="0"/>
                  </a:spcBef>
                  <a:spcAft>
                    <a:spcPct val="0"/>
                  </a:spcAft>
                  <a:defRPr>
                    <a:solidFill>
                      <a:srgbClr val="FFFF00"/>
                    </a:solidFill>
                    <a:latin typeface="Arial" charset="0"/>
                    <a:cs typeface="Arial" charset="0"/>
                  </a:defRPr>
                </a:lvl9pPr>
              </a:lstStyle>
              <a:p>
                <a:pPr algn="r" eaLnBrk="1" fontAlgn="auto" hangingPunct="1">
                  <a:spcBef>
                    <a:spcPts val="0"/>
                  </a:spcBef>
                  <a:spcAft>
                    <a:spcPts val="0"/>
                  </a:spcAft>
                  <a:defRPr/>
                </a:pPr>
                <a:r>
                  <a:rPr lang="en-GB" sz="900" kern="0" dirty="0">
                    <a:solidFill>
                      <a:srgbClr val="000000"/>
                    </a:solidFill>
                    <a:ea typeface="ヒラギノ角ゴ Pro W3" charset="-128"/>
                  </a:rPr>
                  <a:t>2.5</a:t>
                </a:r>
                <a:endParaRPr lang="en-US" sz="900" kern="0" dirty="0">
                  <a:solidFill>
                    <a:srgbClr val="000000"/>
                  </a:solidFill>
                  <a:ea typeface="ヒラギノ角ゴ Pro W3" charset="-128"/>
                </a:endParaRPr>
              </a:p>
            </p:txBody>
          </p:sp>
          <p:sp>
            <p:nvSpPr>
              <p:cNvPr id="121" name="Text Box 31"/>
              <p:cNvSpPr txBox="1">
                <a:spLocks noChangeArrowheads="1"/>
              </p:cNvSpPr>
              <p:nvPr/>
            </p:nvSpPr>
            <p:spPr bwMode="auto">
              <a:xfrm>
                <a:off x="675" y="1502"/>
                <a:ext cx="457" cy="1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lgn="ctr">
                    <a:solidFill>
                      <a:srgbClr val="000000"/>
                    </a:solidFill>
                    <a:miter lim="800000"/>
                    <a:headEnd/>
                    <a:tailEnd/>
                  </a14:hiddenLine>
                </a:ext>
              </a:extLst>
            </p:spPr>
            <p:txBody>
              <a:bodyPr wrap="none" anchor="ctr">
                <a:spAutoFit/>
              </a:bodyPr>
              <a:lstStyle>
                <a:lvl1pPr eaLnBrk="0" hangingPunct="0">
                  <a:defRPr>
                    <a:solidFill>
                      <a:srgbClr val="FFFF00"/>
                    </a:solidFill>
                    <a:latin typeface="Arial" charset="0"/>
                    <a:cs typeface="Arial" charset="0"/>
                  </a:defRPr>
                </a:lvl1pPr>
                <a:lvl2pPr marL="742950" indent="-285750" eaLnBrk="0" hangingPunct="0">
                  <a:defRPr>
                    <a:solidFill>
                      <a:srgbClr val="FFFF00"/>
                    </a:solidFill>
                    <a:latin typeface="Arial" charset="0"/>
                    <a:cs typeface="Arial" charset="0"/>
                  </a:defRPr>
                </a:lvl2pPr>
                <a:lvl3pPr marL="1143000" indent="-228600" eaLnBrk="0" hangingPunct="0">
                  <a:defRPr>
                    <a:solidFill>
                      <a:srgbClr val="FFFF00"/>
                    </a:solidFill>
                    <a:latin typeface="Arial" charset="0"/>
                    <a:cs typeface="Arial" charset="0"/>
                  </a:defRPr>
                </a:lvl3pPr>
                <a:lvl4pPr marL="1600200" indent="-228600" eaLnBrk="0" hangingPunct="0">
                  <a:defRPr>
                    <a:solidFill>
                      <a:srgbClr val="FFFF00"/>
                    </a:solidFill>
                    <a:latin typeface="Arial" charset="0"/>
                    <a:cs typeface="Arial" charset="0"/>
                  </a:defRPr>
                </a:lvl4pPr>
                <a:lvl5pPr marL="2057400" indent="-228600" eaLnBrk="0" hangingPunct="0">
                  <a:defRPr>
                    <a:solidFill>
                      <a:srgbClr val="FFFF00"/>
                    </a:solidFill>
                    <a:latin typeface="Arial" charset="0"/>
                    <a:cs typeface="Arial" charset="0"/>
                  </a:defRPr>
                </a:lvl5pPr>
                <a:lvl6pPr marL="2514600" indent="-228600" eaLnBrk="0" fontAlgn="base" hangingPunct="0">
                  <a:spcBef>
                    <a:spcPct val="0"/>
                  </a:spcBef>
                  <a:spcAft>
                    <a:spcPct val="0"/>
                  </a:spcAft>
                  <a:defRPr>
                    <a:solidFill>
                      <a:srgbClr val="FFFF00"/>
                    </a:solidFill>
                    <a:latin typeface="Arial" charset="0"/>
                    <a:cs typeface="Arial" charset="0"/>
                  </a:defRPr>
                </a:lvl6pPr>
                <a:lvl7pPr marL="2971800" indent="-228600" eaLnBrk="0" fontAlgn="base" hangingPunct="0">
                  <a:spcBef>
                    <a:spcPct val="0"/>
                  </a:spcBef>
                  <a:spcAft>
                    <a:spcPct val="0"/>
                  </a:spcAft>
                  <a:defRPr>
                    <a:solidFill>
                      <a:srgbClr val="FFFF00"/>
                    </a:solidFill>
                    <a:latin typeface="Arial" charset="0"/>
                    <a:cs typeface="Arial" charset="0"/>
                  </a:defRPr>
                </a:lvl7pPr>
                <a:lvl8pPr marL="3429000" indent="-228600" eaLnBrk="0" fontAlgn="base" hangingPunct="0">
                  <a:spcBef>
                    <a:spcPct val="0"/>
                  </a:spcBef>
                  <a:spcAft>
                    <a:spcPct val="0"/>
                  </a:spcAft>
                  <a:defRPr>
                    <a:solidFill>
                      <a:srgbClr val="FFFF00"/>
                    </a:solidFill>
                    <a:latin typeface="Arial" charset="0"/>
                    <a:cs typeface="Arial" charset="0"/>
                  </a:defRPr>
                </a:lvl8pPr>
                <a:lvl9pPr marL="3886200" indent="-228600" eaLnBrk="0" fontAlgn="base" hangingPunct="0">
                  <a:spcBef>
                    <a:spcPct val="0"/>
                  </a:spcBef>
                  <a:spcAft>
                    <a:spcPct val="0"/>
                  </a:spcAft>
                  <a:defRPr>
                    <a:solidFill>
                      <a:srgbClr val="FFFF00"/>
                    </a:solidFill>
                    <a:latin typeface="Arial" charset="0"/>
                    <a:cs typeface="Arial" charset="0"/>
                  </a:defRPr>
                </a:lvl9pPr>
              </a:lstStyle>
              <a:p>
                <a:pPr algn="r" eaLnBrk="1" fontAlgn="auto" hangingPunct="1">
                  <a:spcBef>
                    <a:spcPts val="0"/>
                  </a:spcBef>
                  <a:spcAft>
                    <a:spcPts val="0"/>
                  </a:spcAft>
                  <a:defRPr/>
                </a:pPr>
                <a:r>
                  <a:rPr lang="en-GB" sz="900" kern="0" dirty="0">
                    <a:solidFill>
                      <a:srgbClr val="000000"/>
                    </a:solidFill>
                    <a:ea typeface="ヒラギノ角ゴ Pro W3" charset="-128"/>
                  </a:rPr>
                  <a:t>2.0</a:t>
                </a:r>
                <a:endParaRPr lang="en-US" sz="900" kern="0" dirty="0">
                  <a:solidFill>
                    <a:srgbClr val="000000"/>
                  </a:solidFill>
                  <a:ea typeface="ヒラギノ角ゴ Pro W3" charset="-128"/>
                </a:endParaRPr>
              </a:p>
            </p:txBody>
          </p:sp>
          <p:sp>
            <p:nvSpPr>
              <p:cNvPr id="122" name="Text Box 32"/>
              <p:cNvSpPr txBox="1">
                <a:spLocks noChangeArrowheads="1"/>
              </p:cNvSpPr>
              <p:nvPr/>
            </p:nvSpPr>
            <p:spPr bwMode="auto">
              <a:xfrm>
                <a:off x="675" y="1810"/>
                <a:ext cx="457" cy="1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lgn="ctr">
                    <a:solidFill>
                      <a:srgbClr val="000000"/>
                    </a:solidFill>
                    <a:miter lim="800000"/>
                    <a:headEnd/>
                    <a:tailEnd/>
                  </a14:hiddenLine>
                </a:ext>
              </a:extLst>
            </p:spPr>
            <p:txBody>
              <a:bodyPr wrap="none" anchor="ctr">
                <a:spAutoFit/>
              </a:bodyPr>
              <a:lstStyle>
                <a:lvl1pPr eaLnBrk="0" hangingPunct="0">
                  <a:defRPr>
                    <a:solidFill>
                      <a:srgbClr val="FFFF00"/>
                    </a:solidFill>
                    <a:latin typeface="Arial" charset="0"/>
                    <a:cs typeface="Arial" charset="0"/>
                  </a:defRPr>
                </a:lvl1pPr>
                <a:lvl2pPr marL="742950" indent="-285750" eaLnBrk="0" hangingPunct="0">
                  <a:defRPr>
                    <a:solidFill>
                      <a:srgbClr val="FFFF00"/>
                    </a:solidFill>
                    <a:latin typeface="Arial" charset="0"/>
                    <a:cs typeface="Arial" charset="0"/>
                  </a:defRPr>
                </a:lvl2pPr>
                <a:lvl3pPr marL="1143000" indent="-228600" eaLnBrk="0" hangingPunct="0">
                  <a:defRPr>
                    <a:solidFill>
                      <a:srgbClr val="FFFF00"/>
                    </a:solidFill>
                    <a:latin typeface="Arial" charset="0"/>
                    <a:cs typeface="Arial" charset="0"/>
                  </a:defRPr>
                </a:lvl3pPr>
                <a:lvl4pPr marL="1600200" indent="-228600" eaLnBrk="0" hangingPunct="0">
                  <a:defRPr>
                    <a:solidFill>
                      <a:srgbClr val="FFFF00"/>
                    </a:solidFill>
                    <a:latin typeface="Arial" charset="0"/>
                    <a:cs typeface="Arial" charset="0"/>
                  </a:defRPr>
                </a:lvl4pPr>
                <a:lvl5pPr marL="2057400" indent="-228600" eaLnBrk="0" hangingPunct="0">
                  <a:defRPr>
                    <a:solidFill>
                      <a:srgbClr val="FFFF00"/>
                    </a:solidFill>
                    <a:latin typeface="Arial" charset="0"/>
                    <a:cs typeface="Arial" charset="0"/>
                  </a:defRPr>
                </a:lvl5pPr>
                <a:lvl6pPr marL="2514600" indent="-228600" eaLnBrk="0" fontAlgn="base" hangingPunct="0">
                  <a:spcBef>
                    <a:spcPct val="0"/>
                  </a:spcBef>
                  <a:spcAft>
                    <a:spcPct val="0"/>
                  </a:spcAft>
                  <a:defRPr>
                    <a:solidFill>
                      <a:srgbClr val="FFFF00"/>
                    </a:solidFill>
                    <a:latin typeface="Arial" charset="0"/>
                    <a:cs typeface="Arial" charset="0"/>
                  </a:defRPr>
                </a:lvl6pPr>
                <a:lvl7pPr marL="2971800" indent="-228600" eaLnBrk="0" fontAlgn="base" hangingPunct="0">
                  <a:spcBef>
                    <a:spcPct val="0"/>
                  </a:spcBef>
                  <a:spcAft>
                    <a:spcPct val="0"/>
                  </a:spcAft>
                  <a:defRPr>
                    <a:solidFill>
                      <a:srgbClr val="FFFF00"/>
                    </a:solidFill>
                    <a:latin typeface="Arial" charset="0"/>
                    <a:cs typeface="Arial" charset="0"/>
                  </a:defRPr>
                </a:lvl7pPr>
                <a:lvl8pPr marL="3429000" indent="-228600" eaLnBrk="0" fontAlgn="base" hangingPunct="0">
                  <a:spcBef>
                    <a:spcPct val="0"/>
                  </a:spcBef>
                  <a:spcAft>
                    <a:spcPct val="0"/>
                  </a:spcAft>
                  <a:defRPr>
                    <a:solidFill>
                      <a:srgbClr val="FFFF00"/>
                    </a:solidFill>
                    <a:latin typeface="Arial" charset="0"/>
                    <a:cs typeface="Arial" charset="0"/>
                  </a:defRPr>
                </a:lvl8pPr>
                <a:lvl9pPr marL="3886200" indent="-228600" eaLnBrk="0" fontAlgn="base" hangingPunct="0">
                  <a:spcBef>
                    <a:spcPct val="0"/>
                  </a:spcBef>
                  <a:spcAft>
                    <a:spcPct val="0"/>
                  </a:spcAft>
                  <a:defRPr>
                    <a:solidFill>
                      <a:srgbClr val="FFFF00"/>
                    </a:solidFill>
                    <a:latin typeface="Arial" charset="0"/>
                    <a:cs typeface="Arial" charset="0"/>
                  </a:defRPr>
                </a:lvl9pPr>
              </a:lstStyle>
              <a:p>
                <a:pPr algn="r" eaLnBrk="1" fontAlgn="auto" hangingPunct="1">
                  <a:spcBef>
                    <a:spcPts val="0"/>
                  </a:spcBef>
                  <a:spcAft>
                    <a:spcPts val="0"/>
                  </a:spcAft>
                  <a:defRPr/>
                </a:pPr>
                <a:r>
                  <a:rPr lang="en-GB" sz="900" kern="0" dirty="0">
                    <a:solidFill>
                      <a:srgbClr val="000000"/>
                    </a:solidFill>
                    <a:ea typeface="ヒラギノ角ゴ Pro W3" charset="-128"/>
                  </a:rPr>
                  <a:t>1.5</a:t>
                </a:r>
                <a:endParaRPr lang="en-US" sz="900" kern="0" dirty="0">
                  <a:solidFill>
                    <a:srgbClr val="000000"/>
                  </a:solidFill>
                  <a:ea typeface="ヒラギノ角ゴ Pro W3" charset="-128"/>
                </a:endParaRPr>
              </a:p>
            </p:txBody>
          </p:sp>
          <p:sp>
            <p:nvSpPr>
              <p:cNvPr id="123" name="Text Box 33"/>
              <p:cNvSpPr txBox="1">
                <a:spLocks noChangeArrowheads="1"/>
              </p:cNvSpPr>
              <p:nvPr/>
            </p:nvSpPr>
            <p:spPr bwMode="auto">
              <a:xfrm>
                <a:off x="675" y="2112"/>
                <a:ext cx="457" cy="1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lgn="ctr">
                    <a:solidFill>
                      <a:srgbClr val="000000"/>
                    </a:solidFill>
                    <a:miter lim="800000"/>
                    <a:headEnd/>
                    <a:tailEnd/>
                  </a14:hiddenLine>
                </a:ext>
              </a:extLst>
            </p:spPr>
            <p:txBody>
              <a:bodyPr wrap="none" anchor="ctr">
                <a:spAutoFit/>
              </a:bodyPr>
              <a:lstStyle>
                <a:lvl1pPr eaLnBrk="0" hangingPunct="0">
                  <a:defRPr>
                    <a:solidFill>
                      <a:srgbClr val="FFFF00"/>
                    </a:solidFill>
                    <a:latin typeface="Arial" charset="0"/>
                    <a:cs typeface="Arial" charset="0"/>
                  </a:defRPr>
                </a:lvl1pPr>
                <a:lvl2pPr marL="742950" indent="-285750" eaLnBrk="0" hangingPunct="0">
                  <a:defRPr>
                    <a:solidFill>
                      <a:srgbClr val="FFFF00"/>
                    </a:solidFill>
                    <a:latin typeface="Arial" charset="0"/>
                    <a:cs typeface="Arial" charset="0"/>
                  </a:defRPr>
                </a:lvl2pPr>
                <a:lvl3pPr marL="1143000" indent="-228600" eaLnBrk="0" hangingPunct="0">
                  <a:defRPr>
                    <a:solidFill>
                      <a:srgbClr val="FFFF00"/>
                    </a:solidFill>
                    <a:latin typeface="Arial" charset="0"/>
                    <a:cs typeface="Arial" charset="0"/>
                  </a:defRPr>
                </a:lvl3pPr>
                <a:lvl4pPr marL="1600200" indent="-228600" eaLnBrk="0" hangingPunct="0">
                  <a:defRPr>
                    <a:solidFill>
                      <a:srgbClr val="FFFF00"/>
                    </a:solidFill>
                    <a:latin typeface="Arial" charset="0"/>
                    <a:cs typeface="Arial" charset="0"/>
                  </a:defRPr>
                </a:lvl4pPr>
                <a:lvl5pPr marL="2057400" indent="-228600" eaLnBrk="0" hangingPunct="0">
                  <a:defRPr>
                    <a:solidFill>
                      <a:srgbClr val="FFFF00"/>
                    </a:solidFill>
                    <a:latin typeface="Arial" charset="0"/>
                    <a:cs typeface="Arial" charset="0"/>
                  </a:defRPr>
                </a:lvl5pPr>
                <a:lvl6pPr marL="2514600" indent="-228600" eaLnBrk="0" fontAlgn="base" hangingPunct="0">
                  <a:spcBef>
                    <a:spcPct val="0"/>
                  </a:spcBef>
                  <a:spcAft>
                    <a:spcPct val="0"/>
                  </a:spcAft>
                  <a:defRPr>
                    <a:solidFill>
                      <a:srgbClr val="FFFF00"/>
                    </a:solidFill>
                    <a:latin typeface="Arial" charset="0"/>
                    <a:cs typeface="Arial" charset="0"/>
                  </a:defRPr>
                </a:lvl6pPr>
                <a:lvl7pPr marL="2971800" indent="-228600" eaLnBrk="0" fontAlgn="base" hangingPunct="0">
                  <a:spcBef>
                    <a:spcPct val="0"/>
                  </a:spcBef>
                  <a:spcAft>
                    <a:spcPct val="0"/>
                  </a:spcAft>
                  <a:defRPr>
                    <a:solidFill>
                      <a:srgbClr val="FFFF00"/>
                    </a:solidFill>
                    <a:latin typeface="Arial" charset="0"/>
                    <a:cs typeface="Arial" charset="0"/>
                  </a:defRPr>
                </a:lvl7pPr>
                <a:lvl8pPr marL="3429000" indent="-228600" eaLnBrk="0" fontAlgn="base" hangingPunct="0">
                  <a:spcBef>
                    <a:spcPct val="0"/>
                  </a:spcBef>
                  <a:spcAft>
                    <a:spcPct val="0"/>
                  </a:spcAft>
                  <a:defRPr>
                    <a:solidFill>
                      <a:srgbClr val="FFFF00"/>
                    </a:solidFill>
                    <a:latin typeface="Arial" charset="0"/>
                    <a:cs typeface="Arial" charset="0"/>
                  </a:defRPr>
                </a:lvl8pPr>
                <a:lvl9pPr marL="3886200" indent="-228600" eaLnBrk="0" fontAlgn="base" hangingPunct="0">
                  <a:spcBef>
                    <a:spcPct val="0"/>
                  </a:spcBef>
                  <a:spcAft>
                    <a:spcPct val="0"/>
                  </a:spcAft>
                  <a:defRPr>
                    <a:solidFill>
                      <a:srgbClr val="FFFF00"/>
                    </a:solidFill>
                    <a:latin typeface="Arial" charset="0"/>
                    <a:cs typeface="Arial" charset="0"/>
                  </a:defRPr>
                </a:lvl9pPr>
              </a:lstStyle>
              <a:p>
                <a:pPr algn="r" eaLnBrk="1" fontAlgn="auto" hangingPunct="1">
                  <a:spcBef>
                    <a:spcPts val="0"/>
                  </a:spcBef>
                  <a:spcAft>
                    <a:spcPts val="0"/>
                  </a:spcAft>
                  <a:defRPr/>
                </a:pPr>
                <a:r>
                  <a:rPr lang="en-GB" sz="900" kern="0" dirty="0">
                    <a:solidFill>
                      <a:srgbClr val="000000"/>
                    </a:solidFill>
                    <a:ea typeface="ヒラギノ角ゴ Pro W3" charset="-128"/>
                  </a:rPr>
                  <a:t>1.0</a:t>
                </a:r>
                <a:endParaRPr lang="en-US" sz="900" kern="0" dirty="0">
                  <a:solidFill>
                    <a:srgbClr val="000000"/>
                  </a:solidFill>
                  <a:ea typeface="ヒラギノ角ゴ Pro W3" charset="-128"/>
                </a:endParaRPr>
              </a:p>
            </p:txBody>
          </p:sp>
          <p:sp>
            <p:nvSpPr>
              <p:cNvPr id="124" name="Text Box 34"/>
              <p:cNvSpPr txBox="1">
                <a:spLocks noChangeArrowheads="1"/>
              </p:cNvSpPr>
              <p:nvPr/>
            </p:nvSpPr>
            <p:spPr bwMode="auto">
              <a:xfrm>
                <a:off x="675" y="2725"/>
                <a:ext cx="457" cy="1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lgn="ctr">
                    <a:solidFill>
                      <a:srgbClr val="000000"/>
                    </a:solidFill>
                    <a:miter lim="800000"/>
                    <a:headEnd/>
                    <a:tailEnd/>
                  </a14:hiddenLine>
                </a:ext>
              </a:extLst>
            </p:spPr>
            <p:txBody>
              <a:bodyPr wrap="none" anchor="ctr">
                <a:spAutoFit/>
              </a:bodyPr>
              <a:lstStyle>
                <a:lvl1pPr eaLnBrk="0" hangingPunct="0">
                  <a:defRPr>
                    <a:solidFill>
                      <a:srgbClr val="FFFF00"/>
                    </a:solidFill>
                    <a:latin typeface="Arial" charset="0"/>
                    <a:cs typeface="Arial" charset="0"/>
                  </a:defRPr>
                </a:lvl1pPr>
                <a:lvl2pPr marL="742950" indent="-285750" eaLnBrk="0" hangingPunct="0">
                  <a:defRPr>
                    <a:solidFill>
                      <a:srgbClr val="FFFF00"/>
                    </a:solidFill>
                    <a:latin typeface="Arial" charset="0"/>
                    <a:cs typeface="Arial" charset="0"/>
                  </a:defRPr>
                </a:lvl2pPr>
                <a:lvl3pPr marL="1143000" indent="-228600" eaLnBrk="0" hangingPunct="0">
                  <a:defRPr>
                    <a:solidFill>
                      <a:srgbClr val="FFFF00"/>
                    </a:solidFill>
                    <a:latin typeface="Arial" charset="0"/>
                    <a:cs typeface="Arial" charset="0"/>
                  </a:defRPr>
                </a:lvl3pPr>
                <a:lvl4pPr marL="1600200" indent="-228600" eaLnBrk="0" hangingPunct="0">
                  <a:defRPr>
                    <a:solidFill>
                      <a:srgbClr val="FFFF00"/>
                    </a:solidFill>
                    <a:latin typeface="Arial" charset="0"/>
                    <a:cs typeface="Arial" charset="0"/>
                  </a:defRPr>
                </a:lvl4pPr>
                <a:lvl5pPr marL="2057400" indent="-228600" eaLnBrk="0" hangingPunct="0">
                  <a:defRPr>
                    <a:solidFill>
                      <a:srgbClr val="FFFF00"/>
                    </a:solidFill>
                    <a:latin typeface="Arial" charset="0"/>
                    <a:cs typeface="Arial" charset="0"/>
                  </a:defRPr>
                </a:lvl5pPr>
                <a:lvl6pPr marL="2514600" indent="-228600" eaLnBrk="0" fontAlgn="base" hangingPunct="0">
                  <a:spcBef>
                    <a:spcPct val="0"/>
                  </a:spcBef>
                  <a:spcAft>
                    <a:spcPct val="0"/>
                  </a:spcAft>
                  <a:defRPr>
                    <a:solidFill>
                      <a:srgbClr val="FFFF00"/>
                    </a:solidFill>
                    <a:latin typeface="Arial" charset="0"/>
                    <a:cs typeface="Arial" charset="0"/>
                  </a:defRPr>
                </a:lvl6pPr>
                <a:lvl7pPr marL="2971800" indent="-228600" eaLnBrk="0" fontAlgn="base" hangingPunct="0">
                  <a:spcBef>
                    <a:spcPct val="0"/>
                  </a:spcBef>
                  <a:spcAft>
                    <a:spcPct val="0"/>
                  </a:spcAft>
                  <a:defRPr>
                    <a:solidFill>
                      <a:srgbClr val="FFFF00"/>
                    </a:solidFill>
                    <a:latin typeface="Arial" charset="0"/>
                    <a:cs typeface="Arial" charset="0"/>
                  </a:defRPr>
                </a:lvl7pPr>
                <a:lvl8pPr marL="3429000" indent="-228600" eaLnBrk="0" fontAlgn="base" hangingPunct="0">
                  <a:spcBef>
                    <a:spcPct val="0"/>
                  </a:spcBef>
                  <a:spcAft>
                    <a:spcPct val="0"/>
                  </a:spcAft>
                  <a:defRPr>
                    <a:solidFill>
                      <a:srgbClr val="FFFF00"/>
                    </a:solidFill>
                    <a:latin typeface="Arial" charset="0"/>
                    <a:cs typeface="Arial" charset="0"/>
                  </a:defRPr>
                </a:lvl8pPr>
                <a:lvl9pPr marL="3886200" indent="-228600" eaLnBrk="0" fontAlgn="base" hangingPunct="0">
                  <a:spcBef>
                    <a:spcPct val="0"/>
                  </a:spcBef>
                  <a:spcAft>
                    <a:spcPct val="0"/>
                  </a:spcAft>
                  <a:defRPr>
                    <a:solidFill>
                      <a:srgbClr val="FFFF00"/>
                    </a:solidFill>
                    <a:latin typeface="Arial" charset="0"/>
                    <a:cs typeface="Arial" charset="0"/>
                  </a:defRPr>
                </a:lvl9pPr>
              </a:lstStyle>
              <a:p>
                <a:pPr algn="r" eaLnBrk="1" fontAlgn="auto" hangingPunct="1">
                  <a:spcBef>
                    <a:spcPts val="0"/>
                  </a:spcBef>
                  <a:spcAft>
                    <a:spcPts val="0"/>
                  </a:spcAft>
                  <a:defRPr/>
                </a:pPr>
                <a:r>
                  <a:rPr lang="en-GB" sz="900" kern="0" dirty="0">
                    <a:solidFill>
                      <a:srgbClr val="000000"/>
                    </a:solidFill>
                    <a:ea typeface="ヒラギノ角ゴ Pro W3" charset="-128"/>
                  </a:rPr>
                  <a:t>0.0</a:t>
                </a:r>
                <a:endParaRPr lang="en-US" sz="900" kern="0" dirty="0">
                  <a:solidFill>
                    <a:srgbClr val="000000"/>
                  </a:solidFill>
                  <a:ea typeface="ヒラギノ角ゴ Pro W3" charset="-128"/>
                </a:endParaRPr>
              </a:p>
            </p:txBody>
          </p:sp>
        </p:grpSp>
        <p:sp>
          <p:nvSpPr>
            <p:cNvPr id="76" name="Text Box 93"/>
            <p:cNvSpPr txBox="1">
              <a:spLocks noChangeArrowheads="1"/>
            </p:cNvSpPr>
            <p:nvPr/>
          </p:nvSpPr>
          <p:spPr bwMode="auto">
            <a:xfrm>
              <a:off x="6054397" y="2817691"/>
              <a:ext cx="3614529" cy="2539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lgn="ctr">
                  <a:solidFill>
                    <a:srgbClr val="000000"/>
                  </a:solidFill>
                  <a:miter lim="800000"/>
                  <a:headEnd/>
                  <a:tailEnd/>
                </a14:hiddenLine>
              </a:ext>
            </a:extLst>
          </p:spPr>
          <p:txBody>
            <a:bodyPr wrap="none">
              <a:spAutoFit/>
            </a:bodyPr>
            <a:lstStyle>
              <a:lvl1pPr eaLnBrk="0" hangingPunct="0">
                <a:defRPr>
                  <a:solidFill>
                    <a:srgbClr val="FFFF00"/>
                  </a:solidFill>
                  <a:latin typeface="Arial" charset="0"/>
                  <a:cs typeface="Arial" charset="0"/>
                </a:defRPr>
              </a:lvl1pPr>
              <a:lvl2pPr marL="742950" indent="-285750" eaLnBrk="0" hangingPunct="0">
                <a:defRPr>
                  <a:solidFill>
                    <a:srgbClr val="FFFF00"/>
                  </a:solidFill>
                  <a:latin typeface="Arial" charset="0"/>
                  <a:cs typeface="Arial" charset="0"/>
                </a:defRPr>
              </a:lvl2pPr>
              <a:lvl3pPr marL="1143000" indent="-228600" eaLnBrk="0" hangingPunct="0">
                <a:defRPr>
                  <a:solidFill>
                    <a:srgbClr val="FFFF00"/>
                  </a:solidFill>
                  <a:latin typeface="Arial" charset="0"/>
                  <a:cs typeface="Arial" charset="0"/>
                </a:defRPr>
              </a:lvl3pPr>
              <a:lvl4pPr marL="1600200" indent="-228600" eaLnBrk="0" hangingPunct="0">
                <a:defRPr>
                  <a:solidFill>
                    <a:srgbClr val="FFFF00"/>
                  </a:solidFill>
                  <a:latin typeface="Arial" charset="0"/>
                  <a:cs typeface="Arial" charset="0"/>
                </a:defRPr>
              </a:lvl4pPr>
              <a:lvl5pPr marL="2057400" indent="-228600" eaLnBrk="0" hangingPunct="0">
                <a:defRPr>
                  <a:solidFill>
                    <a:srgbClr val="FFFF00"/>
                  </a:solidFill>
                  <a:latin typeface="Arial" charset="0"/>
                  <a:cs typeface="Arial" charset="0"/>
                </a:defRPr>
              </a:lvl5pPr>
              <a:lvl6pPr marL="2514600" indent="-228600" eaLnBrk="0" fontAlgn="base" hangingPunct="0">
                <a:spcBef>
                  <a:spcPct val="0"/>
                </a:spcBef>
                <a:spcAft>
                  <a:spcPct val="0"/>
                </a:spcAft>
                <a:defRPr>
                  <a:solidFill>
                    <a:srgbClr val="FFFF00"/>
                  </a:solidFill>
                  <a:latin typeface="Arial" charset="0"/>
                  <a:cs typeface="Arial" charset="0"/>
                </a:defRPr>
              </a:lvl6pPr>
              <a:lvl7pPr marL="2971800" indent="-228600" eaLnBrk="0" fontAlgn="base" hangingPunct="0">
                <a:spcBef>
                  <a:spcPct val="0"/>
                </a:spcBef>
                <a:spcAft>
                  <a:spcPct val="0"/>
                </a:spcAft>
                <a:defRPr>
                  <a:solidFill>
                    <a:srgbClr val="FFFF00"/>
                  </a:solidFill>
                  <a:latin typeface="Arial" charset="0"/>
                  <a:cs typeface="Arial" charset="0"/>
                </a:defRPr>
              </a:lvl7pPr>
              <a:lvl8pPr marL="3429000" indent="-228600" eaLnBrk="0" fontAlgn="base" hangingPunct="0">
                <a:spcBef>
                  <a:spcPct val="0"/>
                </a:spcBef>
                <a:spcAft>
                  <a:spcPct val="0"/>
                </a:spcAft>
                <a:defRPr>
                  <a:solidFill>
                    <a:srgbClr val="FFFF00"/>
                  </a:solidFill>
                  <a:latin typeface="Arial" charset="0"/>
                  <a:cs typeface="Arial" charset="0"/>
                </a:defRPr>
              </a:lvl8pPr>
              <a:lvl9pPr marL="3886200" indent="-228600" eaLnBrk="0" fontAlgn="base" hangingPunct="0">
                <a:spcBef>
                  <a:spcPct val="0"/>
                </a:spcBef>
                <a:spcAft>
                  <a:spcPct val="0"/>
                </a:spcAft>
                <a:defRPr>
                  <a:solidFill>
                    <a:srgbClr val="FFFF00"/>
                  </a:solidFill>
                  <a:latin typeface="Arial" charset="0"/>
                  <a:cs typeface="Arial" charset="0"/>
                </a:defRPr>
              </a:lvl9pPr>
            </a:lstStyle>
            <a:p>
              <a:pPr algn="ctr" eaLnBrk="1" fontAlgn="auto" hangingPunct="1">
                <a:spcBef>
                  <a:spcPts val="0"/>
                </a:spcBef>
                <a:spcAft>
                  <a:spcPts val="0"/>
                </a:spcAft>
                <a:defRPr/>
              </a:pPr>
              <a:r>
                <a:rPr lang="ru-RU" sz="1050" kern="0" dirty="0" smtClean="0">
                  <a:solidFill>
                    <a:srgbClr val="000000"/>
                  </a:solidFill>
                  <a:ea typeface="ヒラギノ角ゴ Pro W3" charset="-128"/>
                </a:rPr>
                <a:t>Ривароксабан</a:t>
              </a:r>
              <a:r>
                <a:rPr lang="en-GB" sz="1050" kern="0" dirty="0" smtClean="0">
                  <a:solidFill>
                    <a:srgbClr val="000000"/>
                  </a:solidFill>
                  <a:ea typeface="ヒラギノ角ゴ Pro W3" charset="-128"/>
                </a:rPr>
                <a:t> (N=4,150)</a:t>
              </a:r>
              <a:endParaRPr lang="en-US" sz="1050" kern="0" dirty="0">
                <a:solidFill>
                  <a:srgbClr val="000000"/>
                </a:solidFill>
                <a:ea typeface="ヒラギノ角ゴ Pro W3" charset="-128"/>
              </a:endParaRPr>
            </a:p>
          </p:txBody>
        </p:sp>
        <p:sp>
          <p:nvSpPr>
            <p:cNvPr id="77" name="Text Box 94"/>
            <p:cNvSpPr txBox="1">
              <a:spLocks noChangeArrowheads="1"/>
            </p:cNvSpPr>
            <p:nvPr/>
          </p:nvSpPr>
          <p:spPr bwMode="auto">
            <a:xfrm>
              <a:off x="5643503" y="1970037"/>
              <a:ext cx="4082212" cy="2539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lgn="ctr">
                  <a:solidFill>
                    <a:srgbClr val="000000"/>
                  </a:solidFill>
                  <a:miter lim="800000"/>
                  <a:headEnd/>
                  <a:tailEnd/>
                </a14:hiddenLine>
              </a:ext>
            </a:extLst>
          </p:spPr>
          <p:txBody>
            <a:bodyPr wrap="none">
              <a:spAutoFit/>
            </a:bodyPr>
            <a:lstStyle>
              <a:lvl1pPr eaLnBrk="0" hangingPunct="0">
                <a:defRPr>
                  <a:solidFill>
                    <a:srgbClr val="FFFF00"/>
                  </a:solidFill>
                  <a:latin typeface="Arial" charset="0"/>
                  <a:cs typeface="Arial" charset="0"/>
                </a:defRPr>
              </a:lvl1pPr>
              <a:lvl2pPr marL="742950" indent="-285750" eaLnBrk="0" hangingPunct="0">
                <a:defRPr>
                  <a:solidFill>
                    <a:srgbClr val="FFFF00"/>
                  </a:solidFill>
                  <a:latin typeface="Arial" charset="0"/>
                  <a:cs typeface="Arial" charset="0"/>
                </a:defRPr>
              </a:lvl2pPr>
              <a:lvl3pPr marL="1143000" indent="-228600" eaLnBrk="0" hangingPunct="0">
                <a:defRPr>
                  <a:solidFill>
                    <a:srgbClr val="FFFF00"/>
                  </a:solidFill>
                  <a:latin typeface="Arial" charset="0"/>
                  <a:cs typeface="Arial" charset="0"/>
                </a:defRPr>
              </a:lvl3pPr>
              <a:lvl4pPr marL="1600200" indent="-228600" eaLnBrk="0" hangingPunct="0">
                <a:defRPr>
                  <a:solidFill>
                    <a:srgbClr val="FFFF00"/>
                  </a:solidFill>
                  <a:latin typeface="Arial" charset="0"/>
                  <a:cs typeface="Arial" charset="0"/>
                </a:defRPr>
              </a:lvl4pPr>
              <a:lvl5pPr marL="2057400" indent="-228600" eaLnBrk="0" hangingPunct="0">
                <a:defRPr>
                  <a:solidFill>
                    <a:srgbClr val="FFFF00"/>
                  </a:solidFill>
                  <a:latin typeface="Arial" charset="0"/>
                  <a:cs typeface="Arial" charset="0"/>
                </a:defRPr>
              </a:lvl5pPr>
              <a:lvl6pPr marL="2514600" indent="-228600" eaLnBrk="0" fontAlgn="base" hangingPunct="0">
                <a:spcBef>
                  <a:spcPct val="0"/>
                </a:spcBef>
                <a:spcAft>
                  <a:spcPct val="0"/>
                </a:spcAft>
                <a:defRPr>
                  <a:solidFill>
                    <a:srgbClr val="FFFF00"/>
                  </a:solidFill>
                  <a:latin typeface="Arial" charset="0"/>
                  <a:cs typeface="Arial" charset="0"/>
                </a:defRPr>
              </a:lvl6pPr>
              <a:lvl7pPr marL="2971800" indent="-228600" eaLnBrk="0" fontAlgn="base" hangingPunct="0">
                <a:spcBef>
                  <a:spcPct val="0"/>
                </a:spcBef>
                <a:spcAft>
                  <a:spcPct val="0"/>
                </a:spcAft>
                <a:defRPr>
                  <a:solidFill>
                    <a:srgbClr val="FFFF00"/>
                  </a:solidFill>
                  <a:latin typeface="Arial" charset="0"/>
                  <a:cs typeface="Arial" charset="0"/>
                </a:defRPr>
              </a:lvl7pPr>
              <a:lvl8pPr marL="3429000" indent="-228600" eaLnBrk="0" fontAlgn="base" hangingPunct="0">
                <a:spcBef>
                  <a:spcPct val="0"/>
                </a:spcBef>
                <a:spcAft>
                  <a:spcPct val="0"/>
                </a:spcAft>
                <a:defRPr>
                  <a:solidFill>
                    <a:srgbClr val="FFFF00"/>
                  </a:solidFill>
                  <a:latin typeface="Arial" charset="0"/>
                  <a:cs typeface="Arial" charset="0"/>
                </a:defRPr>
              </a:lvl8pPr>
              <a:lvl9pPr marL="3886200" indent="-228600" eaLnBrk="0" fontAlgn="base" hangingPunct="0">
                <a:spcBef>
                  <a:spcPct val="0"/>
                </a:spcBef>
                <a:spcAft>
                  <a:spcPct val="0"/>
                </a:spcAft>
                <a:defRPr>
                  <a:solidFill>
                    <a:srgbClr val="FFFF00"/>
                  </a:solidFill>
                  <a:latin typeface="Arial" charset="0"/>
                  <a:cs typeface="Arial" charset="0"/>
                </a:defRPr>
              </a:lvl9pPr>
            </a:lstStyle>
            <a:p>
              <a:pPr algn="ctr" eaLnBrk="1" fontAlgn="auto" hangingPunct="1">
                <a:spcBef>
                  <a:spcPts val="0"/>
                </a:spcBef>
                <a:spcAft>
                  <a:spcPts val="0"/>
                </a:spcAft>
                <a:defRPr/>
              </a:pPr>
              <a:r>
                <a:rPr lang="ru-RU" sz="1050" kern="0" dirty="0" smtClean="0">
                  <a:solidFill>
                    <a:srgbClr val="000000"/>
                  </a:solidFill>
                  <a:ea typeface="ヒラギノ角ゴ Pro W3" charset="-128"/>
                </a:rPr>
                <a:t>Эноксапарин</a:t>
              </a:r>
              <a:r>
                <a:rPr lang="en-GB" sz="1050" kern="0" dirty="0" smtClean="0">
                  <a:solidFill>
                    <a:srgbClr val="000000"/>
                  </a:solidFill>
                  <a:ea typeface="ヒラギノ角ゴ Pro W3" charset="-128"/>
                </a:rPr>
                <a:t>/</a:t>
              </a:r>
              <a:r>
                <a:rPr lang="ru-RU" sz="1050" kern="0" dirty="0" smtClean="0">
                  <a:solidFill>
                    <a:srgbClr val="000000"/>
                  </a:solidFill>
                  <a:ea typeface="ヒラギノ角ゴ Pro W3" charset="-128"/>
                </a:rPr>
                <a:t>АВК</a:t>
              </a:r>
              <a:r>
                <a:rPr lang="en-GB" sz="1050" kern="0" dirty="0" smtClean="0">
                  <a:solidFill>
                    <a:srgbClr val="000000"/>
                  </a:solidFill>
                  <a:ea typeface="ヒラギノ角ゴ Pro W3" charset="-128"/>
                </a:rPr>
                <a:t> (N=4,131)</a:t>
              </a:r>
              <a:endParaRPr lang="en-US" sz="1050" kern="0" dirty="0">
                <a:solidFill>
                  <a:srgbClr val="000000"/>
                </a:solidFill>
                <a:ea typeface="ヒラギノ角ゴ Pro W3" charset="-128"/>
              </a:endParaRPr>
            </a:p>
          </p:txBody>
        </p:sp>
        <p:grpSp>
          <p:nvGrpSpPr>
            <p:cNvPr id="53351" name="Group 15"/>
            <p:cNvGrpSpPr>
              <a:grpSpLocks/>
            </p:cNvGrpSpPr>
            <p:nvPr/>
          </p:nvGrpSpPr>
          <p:grpSpPr bwMode="auto">
            <a:xfrm>
              <a:off x="1965141" y="1931950"/>
              <a:ext cx="6512051" cy="2978151"/>
              <a:chOff x="1742262" y="1986582"/>
              <a:chExt cx="6498453" cy="2978150"/>
            </a:xfrm>
          </p:grpSpPr>
          <p:grpSp>
            <p:nvGrpSpPr>
              <p:cNvPr id="53369" name="Group 16"/>
              <p:cNvGrpSpPr>
                <a:grpSpLocks/>
              </p:cNvGrpSpPr>
              <p:nvPr/>
            </p:nvGrpSpPr>
            <p:grpSpPr bwMode="auto">
              <a:xfrm>
                <a:off x="1742262" y="1986582"/>
                <a:ext cx="57600" cy="2978150"/>
                <a:chOff x="1742262" y="1986582"/>
                <a:chExt cx="57600" cy="2978150"/>
              </a:xfrm>
            </p:grpSpPr>
            <p:sp>
              <p:nvSpPr>
                <p:cNvPr id="111" name="Line 7"/>
                <p:cNvSpPr>
                  <a:spLocks noChangeShapeType="1"/>
                </p:cNvSpPr>
                <p:nvPr/>
              </p:nvSpPr>
              <p:spPr bwMode="auto">
                <a:xfrm>
                  <a:off x="1792626" y="1986572"/>
                  <a:ext cx="0" cy="2977901"/>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nchor="ctr"/>
                <a:lstStyle/>
                <a:p>
                  <a:pPr algn="ctr" fontAlgn="auto">
                    <a:spcBef>
                      <a:spcPts val="0"/>
                    </a:spcBef>
                    <a:spcAft>
                      <a:spcPts val="0"/>
                    </a:spcAft>
                    <a:defRPr/>
                  </a:pPr>
                  <a:endParaRPr lang="en-GB" sz="1100" kern="0" dirty="0">
                    <a:solidFill>
                      <a:sysClr val="windowText" lastClr="000000"/>
                    </a:solidFill>
                    <a:latin typeface="Arial"/>
                    <a:ea typeface="ヒラギノ角ゴ Pro W3" charset="-128"/>
                    <a:cs typeface="Arial"/>
                  </a:endParaRPr>
                </a:p>
              </p:txBody>
            </p:sp>
            <p:sp>
              <p:nvSpPr>
                <p:cNvPr id="112" name="Line 8"/>
                <p:cNvSpPr>
                  <a:spLocks noChangeShapeType="1"/>
                </p:cNvSpPr>
                <p:nvPr/>
              </p:nvSpPr>
              <p:spPr bwMode="auto">
                <a:xfrm>
                  <a:off x="1742623" y="1992921"/>
                  <a:ext cx="56670" cy="0"/>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nchor="ctr"/>
                <a:lstStyle/>
                <a:p>
                  <a:pPr algn="ctr" fontAlgn="auto">
                    <a:spcBef>
                      <a:spcPts val="0"/>
                    </a:spcBef>
                    <a:spcAft>
                      <a:spcPts val="0"/>
                    </a:spcAft>
                    <a:defRPr/>
                  </a:pPr>
                  <a:endParaRPr lang="en-GB" sz="1100" kern="0" dirty="0">
                    <a:solidFill>
                      <a:sysClr val="windowText" lastClr="000000"/>
                    </a:solidFill>
                    <a:latin typeface="Arial"/>
                    <a:ea typeface="ヒラギノ角ゴ Pro W3" charset="-128"/>
                    <a:cs typeface="Arial"/>
                  </a:endParaRPr>
                </a:p>
              </p:txBody>
            </p:sp>
            <p:sp>
              <p:nvSpPr>
                <p:cNvPr id="113" name="Line 9"/>
                <p:cNvSpPr>
                  <a:spLocks noChangeShapeType="1"/>
                </p:cNvSpPr>
                <p:nvPr/>
              </p:nvSpPr>
              <p:spPr bwMode="auto">
                <a:xfrm>
                  <a:off x="1742623" y="2473893"/>
                  <a:ext cx="53337" cy="0"/>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nchor="ctr"/>
                <a:lstStyle/>
                <a:p>
                  <a:pPr algn="ctr" fontAlgn="auto">
                    <a:spcBef>
                      <a:spcPts val="0"/>
                    </a:spcBef>
                    <a:spcAft>
                      <a:spcPts val="0"/>
                    </a:spcAft>
                    <a:defRPr/>
                  </a:pPr>
                  <a:endParaRPr lang="en-GB" sz="1100" kern="0" dirty="0">
                    <a:solidFill>
                      <a:sysClr val="windowText" lastClr="000000"/>
                    </a:solidFill>
                    <a:latin typeface="Arial"/>
                    <a:ea typeface="ヒラギノ角ゴ Pro W3" charset="-128"/>
                    <a:cs typeface="Arial"/>
                  </a:endParaRPr>
                </a:p>
              </p:txBody>
            </p:sp>
            <p:sp>
              <p:nvSpPr>
                <p:cNvPr id="114" name="Line 10"/>
                <p:cNvSpPr>
                  <a:spLocks noChangeShapeType="1"/>
                </p:cNvSpPr>
                <p:nvPr/>
              </p:nvSpPr>
              <p:spPr bwMode="auto">
                <a:xfrm>
                  <a:off x="1742623" y="2956453"/>
                  <a:ext cx="53337" cy="0"/>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nchor="ctr"/>
                <a:lstStyle/>
                <a:p>
                  <a:pPr algn="ctr" fontAlgn="auto">
                    <a:spcBef>
                      <a:spcPts val="0"/>
                    </a:spcBef>
                    <a:spcAft>
                      <a:spcPts val="0"/>
                    </a:spcAft>
                    <a:defRPr/>
                  </a:pPr>
                  <a:endParaRPr lang="en-GB" sz="1100" kern="0" dirty="0">
                    <a:solidFill>
                      <a:sysClr val="windowText" lastClr="000000"/>
                    </a:solidFill>
                    <a:latin typeface="Arial"/>
                    <a:ea typeface="ヒラギノ角ゴ Pro W3" charset="-128"/>
                    <a:cs typeface="Arial"/>
                  </a:endParaRPr>
                </a:p>
              </p:txBody>
            </p:sp>
            <p:sp>
              <p:nvSpPr>
                <p:cNvPr id="115" name="Line 11"/>
                <p:cNvSpPr>
                  <a:spLocks noChangeShapeType="1"/>
                </p:cNvSpPr>
                <p:nvPr/>
              </p:nvSpPr>
              <p:spPr bwMode="auto">
                <a:xfrm>
                  <a:off x="1742623" y="3446950"/>
                  <a:ext cx="53337" cy="0"/>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nchor="ctr"/>
                <a:lstStyle/>
                <a:p>
                  <a:pPr algn="ctr" fontAlgn="auto">
                    <a:spcBef>
                      <a:spcPts val="0"/>
                    </a:spcBef>
                    <a:spcAft>
                      <a:spcPts val="0"/>
                    </a:spcAft>
                    <a:defRPr/>
                  </a:pPr>
                  <a:endParaRPr lang="en-GB" sz="1100" kern="0" dirty="0">
                    <a:solidFill>
                      <a:sysClr val="windowText" lastClr="000000"/>
                    </a:solidFill>
                    <a:latin typeface="Arial"/>
                    <a:ea typeface="ヒラギノ角ゴ Pro W3" charset="-128"/>
                    <a:cs typeface="Arial"/>
                  </a:endParaRPr>
                </a:p>
              </p:txBody>
            </p:sp>
            <p:sp>
              <p:nvSpPr>
                <p:cNvPr id="116" name="Line 12"/>
                <p:cNvSpPr>
                  <a:spLocks noChangeShapeType="1"/>
                </p:cNvSpPr>
                <p:nvPr/>
              </p:nvSpPr>
              <p:spPr bwMode="auto">
                <a:xfrm>
                  <a:off x="1742623" y="3926335"/>
                  <a:ext cx="53337" cy="0"/>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nchor="ctr"/>
                <a:lstStyle/>
                <a:p>
                  <a:pPr algn="ctr" fontAlgn="auto">
                    <a:spcBef>
                      <a:spcPts val="0"/>
                    </a:spcBef>
                    <a:spcAft>
                      <a:spcPts val="0"/>
                    </a:spcAft>
                    <a:defRPr/>
                  </a:pPr>
                  <a:endParaRPr lang="en-GB" sz="1100" kern="0" dirty="0">
                    <a:solidFill>
                      <a:sysClr val="windowText" lastClr="000000"/>
                    </a:solidFill>
                    <a:latin typeface="Arial"/>
                    <a:ea typeface="ヒラギノ角ゴ Pro W3" charset="-128"/>
                    <a:cs typeface="Arial"/>
                  </a:endParaRPr>
                </a:p>
              </p:txBody>
            </p:sp>
            <p:sp>
              <p:nvSpPr>
                <p:cNvPr id="117" name="Line 13"/>
                <p:cNvSpPr>
                  <a:spLocks noChangeShapeType="1"/>
                </p:cNvSpPr>
                <p:nvPr/>
              </p:nvSpPr>
              <p:spPr bwMode="auto">
                <a:xfrm>
                  <a:off x="1742623" y="4413656"/>
                  <a:ext cx="53337" cy="0"/>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nchor="ctr"/>
                <a:lstStyle/>
                <a:p>
                  <a:pPr algn="ctr" fontAlgn="auto">
                    <a:spcBef>
                      <a:spcPts val="0"/>
                    </a:spcBef>
                    <a:spcAft>
                      <a:spcPts val="0"/>
                    </a:spcAft>
                    <a:defRPr/>
                  </a:pPr>
                  <a:endParaRPr lang="en-GB" sz="1100" kern="0" dirty="0">
                    <a:solidFill>
                      <a:sysClr val="windowText" lastClr="000000"/>
                    </a:solidFill>
                    <a:latin typeface="Arial"/>
                    <a:ea typeface="ヒラギノ角ゴ Pro W3" charset="-128"/>
                    <a:cs typeface="Arial"/>
                  </a:endParaRPr>
                </a:p>
              </p:txBody>
            </p:sp>
          </p:grpSp>
          <p:grpSp>
            <p:nvGrpSpPr>
              <p:cNvPr id="53370" name="Group 14"/>
              <p:cNvGrpSpPr>
                <a:grpSpLocks/>
              </p:cNvGrpSpPr>
              <p:nvPr/>
            </p:nvGrpSpPr>
            <p:grpSpPr bwMode="auto">
              <a:xfrm>
                <a:off x="1744663" y="4901232"/>
                <a:ext cx="6496052" cy="55563"/>
                <a:chOff x="1099" y="2799"/>
                <a:chExt cx="4092" cy="35"/>
              </a:xfrm>
            </p:grpSpPr>
            <p:sp>
              <p:nvSpPr>
                <p:cNvPr id="98" name="Line 15"/>
                <p:cNvSpPr>
                  <a:spLocks noChangeShapeType="1"/>
                </p:cNvSpPr>
                <p:nvPr/>
              </p:nvSpPr>
              <p:spPr bwMode="auto">
                <a:xfrm>
                  <a:off x="1102" y="2799"/>
                  <a:ext cx="4082" cy="0"/>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nchor="ctr"/>
                <a:lstStyle/>
                <a:p>
                  <a:pPr algn="ctr" fontAlgn="auto">
                    <a:spcBef>
                      <a:spcPts val="0"/>
                    </a:spcBef>
                    <a:spcAft>
                      <a:spcPts val="0"/>
                    </a:spcAft>
                    <a:defRPr/>
                  </a:pPr>
                  <a:endParaRPr lang="en-GB" sz="1100" kern="0" dirty="0">
                    <a:solidFill>
                      <a:sysClr val="windowText" lastClr="000000"/>
                    </a:solidFill>
                    <a:latin typeface="Arial"/>
                    <a:ea typeface="ヒラギノ角ゴ Pro W3" charset="-128"/>
                    <a:cs typeface="Arial"/>
                  </a:endParaRPr>
                </a:p>
              </p:txBody>
            </p:sp>
            <p:sp>
              <p:nvSpPr>
                <p:cNvPr id="99" name="Line 16"/>
                <p:cNvSpPr>
                  <a:spLocks noChangeShapeType="1"/>
                </p:cNvSpPr>
                <p:nvPr/>
              </p:nvSpPr>
              <p:spPr bwMode="auto">
                <a:xfrm rot="5400000">
                  <a:off x="5167" y="2817"/>
                  <a:ext cx="34" cy="0"/>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nchor="ctr"/>
                <a:lstStyle/>
                <a:p>
                  <a:pPr algn="ctr" fontAlgn="auto">
                    <a:spcBef>
                      <a:spcPts val="0"/>
                    </a:spcBef>
                    <a:spcAft>
                      <a:spcPts val="0"/>
                    </a:spcAft>
                    <a:defRPr/>
                  </a:pPr>
                  <a:endParaRPr lang="en-GB" sz="1100" kern="0" dirty="0">
                    <a:solidFill>
                      <a:sysClr val="windowText" lastClr="000000"/>
                    </a:solidFill>
                    <a:latin typeface="Arial"/>
                    <a:ea typeface="ヒラギノ角ゴ Pro W3" charset="-128"/>
                    <a:cs typeface="Arial"/>
                  </a:endParaRPr>
                </a:p>
              </p:txBody>
            </p:sp>
            <p:sp>
              <p:nvSpPr>
                <p:cNvPr id="100" name="Line 17"/>
                <p:cNvSpPr>
                  <a:spLocks noChangeShapeType="1"/>
                </p:cNvSpPr>
                <p:nvPr/>
              </p:nvSpPr>
              <p:spPr bwMode="auto">
                <a:xfrm rot="5400000">
                  <a:off x="4831" y="2817"/>
                  <a:ext cx="34" cy="0"/>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nchor="ctr"/>
                <a:lstStyle/>
                <a:p>
                  <a:pPr algn="ctr" fontAlgn="auto">
                    <a:spcBef>
                      <a:spcPts val="0"/>
                    </a:spcBef>
                    <a:spcAft>
                      <a:spcPts val="0"/>
                    </a:spcAft>
                    <a:defRPr/>
                  </a:pPr>
                  <a:endParaRPr lang="en-GB" sz="1100" kern="0" dirty="0">
                    <a:solidFill>
                      <a:sysClr val="windowText" lastClr="000000"/>
                    </a:solidFill>
                    <a:latin typeface="Arial"/>
                    <a:ea typeface="ヒラギノ角ゴ Pro W3" charset="-128"/>
                    <a:cs typeface="Arial"/>
                  </a:endParaRPr>
                </a:p>
              </p:txBody>
            </p:sp>
            <p:sp>
              <p:nvSpPr>
                <p:cNvPr id="101" name="Line 18"/>
                <p:cNvSpPr>
                  <a:spLocks noChangeShapeType="1"/>
                </p:cNvSpPr>
                <p:nvPr/>
              </p:nvSpPr>
              <p:spPr bwMode="auto">
                <a:xfrm rot="5400000">
                  <a:off x="4497" y="2817"/>
                  <a:ext cx="34" cy="0"/>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nchor="ctr"/>
                <a:lstStyle/>
                <a:p>
                  <a:pPr algn="ctr" fontAlgn="auto">
                    <a:spcBef>
                      <a:spcPts val="0"/>
                    </a:spcBef>
                    <a:spcAft>
                      <a:spcPts val="0"/>
                    </a:spcAft>
                    <a:defRPr/>
                  </a:pPr>
                  <a:endParaRPr lang="en-GB" sz="1100" kern="0" dirty="0">
                    <a:solidFill>
                      <a:sysClr val="windowText" lastClr="000000"/>
                    </a:solidFill>
                    <a:latin typeface="Arial"/>
                    <a:ea typeface="ヒラギノ角ゴ Pro W3" charset="-128"/>
                    <a:cs typeface="Arial"/>
                  </a:endParaRPr>
                </a:p>
              </p:txBody>
            </p:sp>
            <p:sp>
              <p:nvSpPr>
                <p:cNvPr id="102" name="Line 19"/>
                <p:cNvSpPr>
                  <a:spLocks noChangeShapeType="1"/>
                </p:cNvSpPr>
                <p:nvPr/>
              </p:nvSpPr>
              <p:spPr bwMode="auto">
                <a:xfrm rot="5400000">
                  <a:off x="4151" y="2817"/>
                  <a:ext cx="34" cy="0"/>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nchor="ctr"/>
                <a:lstStyle/>
                <a:p>
                  <a:pPr algn="ctr" fontAlgn="auto">
                    <a:spcBef>
                      <a:spcPts val="0"/>
                    </a:spcBef>
                    <a:spcAft>
                      <a:spcPts val="0"/>
                    </a:spcAft>
                    <a:defRPr/>
                  </a:pPr>
                  <a:endParaRPr lang="en-GB" sz="1100" kern="0" dirty="0">
                    <a:solidFill>
                      <a:sysClr val="windowText" lastClr="000000"/>
                    </a:solidFill>
                    <a:latin typeface="Arial"/>
                    <a:ea typeface="ヒラギノ角ゴ Pro W3" charset="-128"/>
                    <a:cs typeface="Arial"/>
                  </a:endParaRPr>
                </a:p>
              </p:txBody>
            </p:sp>
            <p:sp>
              <p:nvSpPr>
                <p:cNvPr id="103" name="Line 20"/>
                <p:cNvSpPr>
                  <a:spLocks noChangeShapeType="1"/>
                </p:cNvSpPr>
                <p:nvPr/>
              </p:nvSpPr>
              <p:spPr bwMode="auto">
                <a:xfrm rot="5400000">
                  <a:off x="3817" y="2817"/>
                  <a:ext cx="34" cy="0"/>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nchor="ctr"/>
                <a:lstStyle/>
                <a:p>
                  <a:pPr algn="ctr" fontAlgn="auto">
                    <a:spcBef>
                      <a:spcPts val="0"/>
                    </a:spcBef>
                    <a:spcAft>
                      <a:spcPts val="0"/>
                    </a:spcAft>
                    <a:defRPr/>
                  </a:pPr>
                  <a:endParaRPr lang="en-GB" sz="1100" kern="0" dirty="0">
                    <a:solidFill>
                      <a:sysClr val="windowText" lastClr="000000"/>
                    </a:solidFill>
                    <a:latin typeface="Arial"/>
                    <a:ea typeface="ヒラギノ角ゴ Pro W3" charset="-128"/>
                    <a:cs typeface="Arial"/>
                  </a:endParaRPr>
                </a:p>
              </p:txBody>
            </p:sp>
            <p:sp>
              <p:nvSpPr>
                <p:cNvPr id="104" name="Line 21"/>
                <p:cNvSpPr>
                  <a:spLocks noChangeShapeType="1"/>
                </p:cNvSpPr>
                <p:nvPr/>
              </p:nvSpPr>
              <p:spPr bwMode="auto">
                <a:xfrm rot="5400000">
                  <a:off x="3483" y="2817"/>
                  <a:ext cx="34" cy="0"/>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nchor="ctr"/>
                <a:lstStyle/>
                <a:p>
                  <a:pPr algn="ctr" fontAlgn="auto">
                    <a:spcBef>
                      <a:spcPts val="0"/>
                    </a:spcBef>
                    <a:spcAft>
                      <a:spcPts val="0"/>
                    </a:spcAft>
                    <a:defRPr/>
                  </a:pPr>
                  <a:endParaRPr lang="en-GB" sz="1100" kern="0" dirty="0">
                    <a:solidFill>
                      <a:sysClr val="windowText" lastClr="000000"/>
                    </a:solidFill>
                    <a:latin typeface="Arial"/>
                    <a:ea typeface="ヒラギノ角ゴ Pro W3" charset="-128"/>
                    <a:cs typeface="Arial"/>
                  </a:endParaRPr>
                </a:p>
              </p:txBody>
            </p:sp>
            <p:sp>
              <p:nvSpPr>
                <p:cNvPr id="105" name="Line 22"/>
                <p:cNvSpPr>
                  <a:spLocks noChangeShapeType="1"/>
                </p:cNvSpPr>
                <p:nvPr/>
              </p:nvSpPr>
              <p:spPr bwMode="auto">
                <a:xfrm rot="5400000">
                  <a:off x="3137" y="2817"/>
                  <a:ext cx="34" cy="0"/>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nchor="ctr"/>
                <a:lstStyle/>
                <a:p>
                  <a:pPr algn="ctr" fontAlgn="auto">
                    <a:spcBef>
                      <a:spcPts val="0"/>
                    </a:spcBef>
                    <a:spcAft>
                      <a:spcPts val="0"/>
                    </a:spcAft>
                    <a:defRPr/>
                  </a:pPr>
                  <a:endParaRPr lang="en-GB" sz="1100" kern="0" dirty="0">
                    <a:solidFill>
                      <a:sysClr val="windowText" lastClr="000000"/>
                    </a:solidFill>
                    <a:latin typeface="Arial"/>
                    <a:ea typeface="ヒラギノ角ゴ Pro W3" charset="-128"/>
                    <a:cs typeface="Arial"/>
                  </a:endParaRPr>
                </a:p>
              </p:txBody>
            </p:sp>
            <p:sp>
              <p:nvSpPr>
                <p:cNvPr id="106" name="Line 23"/>
                <p:cNvSpPr>
                  <a:spLocks noChangeShapeType="1"/>
                </p:cNvSpPr>
                <p:nvPr/>
              </p:nvSpPr>
              <p:spPr bwMode="auto">
                <a:xfrm rot="5400000">
                  <a:off x="2798" y="2817"/>
                  <a:ext cx="34" cy="0"/>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nchor="ctr"/>
                <a:lstStyle/>
                <a:p>
                  <a:pPr algn="ctr" fontAlgn="auto">
                    <a:spcBef>
                      <a:spcPts val="0"/>
                    </a:spcBef>
                    <a:spcAft>
                      <a:spcPts val="0"/>
                    </a:spcAft>
                    <a:defRPr/>
                  </a:pPr>
                  <a:endParaRPr lang="en-GB" sz="1100" kern="0" dirty="0">
                    <a:solidFill>
                      <a:sysClr val="windowText" lastClr="000000"/>
                    </a:solidFill>
                    <a:latin typeface="Arial"/>
                    <a:ea typeface="ヒラギノ角ゴ Pro W3" charset="-128"/>
                    <a:cs typeface="Arial"/>
                  </a:endParaRPr>
                </a:p>
              </p:txBody>
            </p:sp>
            <p:sp>
              <p:nvSpPr>
                <p:cNvPr id="107" name="Line 24"/>
                <p:cNvSpPr>
                  <a:spLocks noChangeShapeType="1"/>
                </p:cNvSpPr>
                <p:nvPr/>
              </p:nvSpPr>
              <p:spPr bwMode="auto">
                <a:xfrm rot="5400000">
                  <a:off x="2473" y="2817"/>
                  <a:ext cx="34" cy="0"/>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nchor="ctr"/>
                <a:lstStyle/>
                <a:p>
                  <a:pPr algn="ctr" fontAlgn="auto">
                    <a:spcBef>
                      <a:spcPts val="0"/>
                    </a:spcBef>
                    <a:spcAft>
                      <a:spcPts val="0"/>
                    </a:spcAft>
                    <a:defRPr/>
                  </a:pPr>
                  <a:endParaRPr lang="en-GB" sz="1100" kern="0" dirty="0">
                    <a:solidFill>
                      <a:sysClr val="windowText" lastClr="000000"/>
                    </a:solidFill>
                    <a:latin typeface="Arial"/>
                    <a:ea typeface="ヒラギノ角ゴ Pro W3" charset="-128"/>
                    <a:cs typeface="Arial"/>
                  </a:endParaRPr>
                </a:p>
              </p:txBody>
            </p:sp>
            <p:sp>
              <p:nvSpPr>
                <p:cNvPr id="108" name="Line 25"/>
                <p:cNvSpPr>
                  <a:spLocks noChangeShapeType="1"/>
                </p:cNvSpPr>
                <p:nvPr/>
              </p:nvSpPr>
              <p:spPr bwMode="auto">
                <a:xfrm rot="5400000">
                  <a:off x="2126" y="2817"/>
                  <a:ext cx="34" cy="0"/>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nchor="ctr"/>
                <a:lstStyle/>
                <a:p>
                  <a:pPr algn="ctr" fontAlgn="auto">
                    <a:spcBef>
                      <a:spcPts val="0"/>
                    </a:spcBef>
                    <a:spcAft>
                      <a:spcPts val="0"/>
                    </a:spcAft>
                    <a:defRPr/>
                  </a:pPr>
                  <a:endParaRPr lang="en-GB" sz="1100" kern="0" dirty="0">
                    <a:solidFill>
                      <a:sysClr val="windowText" lastClr="000000"/>
                    </a:solidFill>
                    <a:latin typeface="Arial"/>
                    <a:ea typeface="ヒラギノ角ゴ Pro W3" charset="-128"/>
                    <a:cs typeface="Arial"/>
                  </a:endParaRPr>
                </a:p>
              </p:txBody>
            </p:sp>
            <p:sp>
              <p:nvSpPr>
                <p:cNvPr id="109" name="Line 26"/>
                <p:cNvSpPr>
                  <a:spLocks noChangeShapeType="1"/>
                </p:cNvSpPr>
                <p:nvPr/>
              </p:nvSpPr>
              <p:spPr bwMode="auto">
                <a:xfrm rot="5400000">
                  <a:off x="1786" y="2817"/>
                  <a:ext cx="34" cy="0"/>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nchor="ctr"/>
                <a:lstStyle/>
                <a:p>
                  <a:pPr algn="ctr" fontAlgn="auto">
                    <a:spcBef>
                      <a:spcPts val="0"/>
                    </a:spcBef>
                    <a:spcAft>
                      <a:spcPts val="0"/>
                    </a:spcAft>
                    <a:defRPr/>
                  </a:pPr>
                  <a:endParaRPr lang="en-GB" sz="1100" kern="0" dirty="0">
                    <a:solidFill>
                      <a:sysClr val="windowText" lastClr="000000"/>
                    </a:solidFill>
                    <a:latin typeface="Arial"/>
                    <a:ea typeface="ヒラギノ角ゴ Pro W3" charset="-128"/>
                    <a:cs typeface="Arial"/>
                  </a:endParaRPr>
                </a:p>
              </p:txBody>
            </p:sp>
            <p:sp>
              <p:nvSpPr>
                <p:cNvPr id="110" name="Line 27"/>
                <p:cNvSpPr>
                  <a:spLocks noChangeShapeType="1"/>
                </p:cNvSpPr>
                <p:nvPr/>
              </p:nvSpPr>
              <p:spPr bwMode="auto">
                <a:xfrm rot="5400000">
                  <a:off x="1459" y="2817"/>
                  <a:ext cx="34" cy="0"/>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nchor="ctr"/>
                <a:lstStyle/>
                <a:p>
                  <a:pPr algn="ctr" fontAlgn="auto">
                    <a:spcBef>
                      <a:spcPts val="0"/>
                    </a:spcBef>
                    <a:spcAft>
                      <a:spcPts val="0"/>
                    </a:spcAft>
                    <a:defRPr/>
                  </a:pPr>
                  <a:endParaRPr lang="en-GB" sz="1100" kern="0" dirty="0">
                    <a:solidFill>
                      <a:sysClr val="windowText" lastClr="000000"/>
                    </a:solidFill>
                    <a:latin typeface="Arial"/>
                    <a:ea typeface="ヒラギノ角ゴ Pro W3" charset="-128"/>
                    <a:cs typeface="Arial"/>
                  </a:endParaRPr>
                </a:p>
              </p:txBody>
            </p:sp>
          </p:grpSp>
        </p:grpSp>
        <p:grpSp>
          <p:nvGrpSpPr>
            <p:cNvPr id="53352" name="Group 36"/>
            <p:cNvGrpSpPr>
              <a:grpSpLocks/>
            </p:cNvGrpSpPr>
            <p:nvPr/>
          </p:nvGrpSpPr>
          <p:grpSpPr bwMode="auto">
            <a:xfrm>
              <a:off x="1752412" y="4872012"/>
              <a:ext cx="7099437" cy="230188"/>
              <a:chOff x="963" y="2806"/>
              <a:chExt cx="4472" cy="145"/>
            </a:xfrm>
          </p:grpSpPr>
          <p:sp>
            <p:nvSpPr>
              <p:cNvPr id="83" name="Text Box 37"/>
              <p:cNvSpPr txBox="1">
                <a:spLocks noChangeArrowheads="1"/>
              </p:cNvSpPr>
              <p:nvPr/>
            </p:nvSpPr>
            <p:spPr bwMode="auto">
              <a:xfrm>
                <a:off x="963" y="2806"/>
                <a:ext cx="330" cy="1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lgn="ctr">
                    <a:solidFill>
                      <a:srgbClr val="000000"/>
                    </a:solidFill>
                    <a:miter lim="800000"/>
                    <a:headEnd/>
                    <a:tailEnd/>
                  </a14:hiddenLine>
                </a:ext>
              </a:extLst>
            </p:spPr>
            <p:txBody>
              <a:bodyPr wrap="none">
                <a:spAutoFit/>
              </a:bodyPr>
              <a:lstStyle>
                <a:lvl1pPr eaLnBrk="0" hangingPunct="0">
                  <a:defRPr>
                    <a:solidFill>
                      <a:srgbClr val="FFFF00"/>
                    </a:solidFill>
                    <a:latin typeface="Arial" charset="0"/>
                    <a:cs typeface="Arial" charset="0"/>
                  </a:defRPr>
                </a:lvl1pPr>
                <a:lvl2pPr marL="742950" indent="-285750" eaLnBrk="0" hangingPunct="0">
                  <a:defRPr>
                    <a:solidFill>
                      <a:srgbClr val="FFFF00"/>
                    </a:solidFill>
                    <a:latin typeface="Arial" charset="0"/>
                    <a:cs typeface="Arial" charset="0"/>
                  </a:defRPr>
                </a:lvl2pPr>
                <a:lvl3pPr marL="1143000" indent="-228600" eaLnBrk="0" hangingPunct="0">
                  <a:defRPr>
                    <a:solidFill>
                      <a:srgbClr val="FFFF00"/>
                    </a:solidFill>
                    <a:latin typeface="Arial" charset="0"/>
                    <a:cs typeface="Arial" charset="0"/>
                  </a:defRPr>
                </a:lvl3pPr>
                <a:lvl4pPr marL="1600200" indent="-228600" eaLnBrk="0" hangingPunct="0">
                  <a:defRPr>
                    <a:solidFill>
                      <a:srgbClr val="FFFF00"/>
                    </a:solidFill>
                    <a:latin typeface="Arial" charset="0"/>
                    <a:cs typeface="Arial" charset="0"/>
                  </a:defRPr>
                </a:lvl4pPr>
                <a:lvl5pPr marL="2057400" indent="-228600" eaLnBrk="0" hangingPunct="0">
                  <a:defRPr>
                    <a:solidFill>
                      <a:srgbClr val="FFFF00"/>
                    </a:solidFill>
                    <a:latin typeface="Arial" charset="0"/>
                    <a:cs typeface="Arial" charset="0"/>
                  </a:defRPr>
                </a:lvl5pPr>
                <a:lvl6pPr marL="2514600" indent="-228600" eaLnBrk="0" fontAlgn="base" hangingPunct="0">
                  <a:spcBef>
                    <a:spcPct val="0"/>
                  </a:spcBef>
                  <a:spcAft>
                    <a:spcPct val="0"/>
                  </a:spcAft>
                  <a:defRPr>
                    <a:solidFill>
                      <a:srgbClr val="FFFF00"/>
                    </a:solidFill>
                    <a:latin typeface="Arial" charset="0"/>
                    <a:cs typeface="Arial" charset="0"/>
                  </a:defRPr>
                </a:lvl6pPr>
                <a:lvl7pPr marL="2971800" indent="-228600" eaLnBrk="0" fontAlgn="base" hangingPunct="0">
                  <a:spcBef>
                    <a:spcPct val="0"/>
                  </a:spcBef>
                  <a:spcAft>
                    <a:spcPct val="0"/>
                  </a:spcAft>
                  <a:defRPr>
                    <a:solidFill>
                      <a:srgbClr val="FFFF00"/>
                    </a:solidFill>
                    <a:latin typeface="Arial" charset="0"/>
                    <a:cs typeface="Arial" charset="0"/>
                  </a:defRPr>
                </a:lvl7pPr>
                <a:lvl8pPr marL="3429000" indent="-228600" eaLnBrk="0" fontAlgn="base" hangingPunct="0">
                  <a:spcBef>
                    <a:spcPct val="0"/>
                  </a:spcBef>
                  <a:spcAft>
                    <a:spcPct val="0"/>
                  </a:spcAft>
                  <a:defRPr>
                    <a:solidFill>
                      <a:srgbClr val="FFFF00"/>
                    </a:solidFill>
                    <a:latin typeface="Arial" charset="0"/>
                    <a:cs typeface="Arial" charset="0"/>
                  </a:defRPr>
                </a:lvl8pPr>
                <a:lvl9pPr marL="3886200" indent="-228600" eaLnBrk="0" fontAlgn="base" hangingPunct="0">
                  <a:spcBef>
                    <a:spcPct val="0"/>
                  </a:spcBef>
                  <a:spcAft>
                    <a:spcPct val="0"/>
                  </a:spcAft>
                  <a:defRPr>
                    <a:solidFill>
                      <a:srgbClr val="FFFF00"/>
                    </a:solidFill>
                    <a:latin typeface="Arial" charset="0"/>
                    <a:cs typeface="Arial" charset="0"/>
                  </a:defRPr>
                </a:lvl9pPr>
              </a:lstStyle>
              <a:p>
                <a:pPr algn="ctr" eaLnBrk="1" fontAlgn="auto" hangingPunct="1">
                  <a:spcBef>
                    <a:spcPts val="0"/>
                  </a:spcBef>
                  <a:spcAft>
                    <a:spcPts val="0"/>
                  </a:spcAft>
                  <a:defRPr/>
                </a:pPr>
                <a:r>
                  <a:rPr lang="en-GB" sz="900" kern="0" dirty="0">
                    <a:solidFill>
                      <a:srgbClr val="000000"/>
                    </a:solidFill>
                    <a:ea typeface="ヒラギノ角ゴ Pro W3" charset="-128"/>
                  </a:rPr>
                  <a:t>0</a:t>
                </a:r>
                <a:endParaRPr lang="en-US" sz="900" kern="0" dirty="0">
                  <a:solidFill>
                    <a:srgbClr val="000000"/>
                  </a:solidFill>
                  <a:ea typeface="ヒラギノ角ゴ Pro W3" charset="-128"/>
                </a:endParaRPr>
              </a:p>
            </p:txBody>
          </p:sp>
          <p:sp>
            <p:nvSpPr>
              <p:cNvPr id="84" name="Text Box 38"/>
              <p:cNvSpPr txBox="1">
                <a:spLocks noChangeArrowheads="1"/>
              </p:cNvSpPr>
              <p:nvPr/>
            </p:nvSpPr>
            <p:spPr bwMode="auto">
              <a:xfrm>
                <a:off x="1253" y="2806"/>
                <a:ext cx="415" cy="1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lgn="ctr">
                    <a:solidFill>
                      <a:srgbClr val="000000"/>
                    </a:solidFill>
                    <a:miter lim="800000"/>
                    <a:headEnd/>
                    <a:tailEnd/>
                  </a14:hiddenLine>
                </a:ext>
              </a:extLst>
            </p:spPr>
            <p:txBody>
              <a:bodyPr wrap="none">
                <a:spAutoFit/>
              </a:bodyPr>
              <a:lstStyle>
                <a:lvl1pPr eaLnBrk="0" hangingPunct="0">
                  <a:defRPr>
                    <a:solidFill>
                      <a:srgbClr val="FFFF00"/>
                    </a:solidFill>
                    <a:latin typeface="Arial" charset="0"/>
                    <a:cs typeface="Arial" charset="0"/>
                  </a:defRPr>
                </a:lvl1pPr>
                <a:lvl2pPr marL="742950" indent="-285750" eaLnBrk="0" hangingPunct="0">
                  <a:defRPr>
                    <a:solidFill>
                      <a:srgbClr val="FFFF00"/>
                    </a:solidFill>
                    <a:latin typeface="Arial" charset="0"/>
                    <a:cs typeface="Arial" charset="0"/>
                  </a:defRPr>
                </a:lvl2pPr>
                <a:lvl3pPr marL="1143000" indent="-228600" eaLnBrk="0" hangingPunct="0">
                  <a:defRPr>
                    <a:solidFill>
                      <a:srgbClr val="FFFF00"/>
                    </a:solidFill>
                    <a:latin typeface="Arial" charset="0"/>
                    <a:cs typeface="Arial" charset="0"/>
                  </a:defRPr>
                </a:lvl3pPr>
                <a:lvl4pPr marL="1600200" indent="-228600" eaLnBrk="0" hangingPunct="0">
                  <a:defRPr>
                    <a:solidFill>
                      <a:srgbClr val="FFFF00"/>
                    </a:solidFill>
                    <a:latin typeface="Arial" charset="0"/>
                    <a:cs typeface="Arial" charset="0"/>
                  </a:defRPr>
                </a:lvl4pPr>
                <a:lvl5pPr marL="2057400" indent="-228600" eaLnBrk="0" hangingPunct="0">
                  <a:defRPr>
                    <a:solidFill>
                      <a:srgbClr val="FFFF00"/>
                    </a:solidFill>
                    <a:latin typeface="Arial" charset="0"/>
                    <a:cs typeface="Arial" charset="0"/>
                  </a:defRPr>
                </a:lvl5pPr>
                <a:lvl6pPr marL="2514600" indent="-228600" eaLnBrk="0" fontAlgn="base" hangingPunct="0">
                  <a:spcBef>
                    <a:spcPct val="0"/>
                  </a:spcBef>
                  <a:spcAft>
                    <a:spcPct val="0"/>
                  </a:spcAft>
                  <a:defRPr>
                    <a:solidFill>
                      <a:srgbClr val="FFFF00"/>
                    </a:solidFill>
                    <a:latin typeface="Arial" charset="0"/>
                    <a:cs typeface="Arial" charset="0"/>
                  </a:defRPr>
                </a:lvl6pPr>
                <a:lvl7pPr marL="2971800" indent="-228600" eaLnBrk="0" fontAlgn="base" hangingPunct="0">
                  <a:spcBef>
                    <a:spcPct val="0"/>
                  </a:spcBef>
                  <a:spcAft>
                    <a:spcPct val="0"/>
                  </a:spcAft>
                  <a:defRPr>
                    <a:solidFill>
                      <a:srgbClr val="FFFF00"/>
                    </a:solidFill>
                    <a:latin typeface="Arial" charset="0"/>
                    <a:cs typeface="Arial" charset="0"/>
                  </a:defRPr>
                </a:lvl7pPr>
                <a:lvl8pPr marL="3429000" indent="-228600" eaLnBrk="0" fontAlgn="base" hangingPunct="0">
                  <a:spcBef>
                    <a:spcPct val="0"/>
                  </a:spcBef>
                  <a:spcAft>
                    <a:spcPct val="0"/>
                  </a:spcAft>
                  <a:defRPr>
                    <a:solidFill>
                      <a:srgbClr val="FFFF00"/>
                    </a:solidFill>
                    <a:latin typeface="Arial" charset="0"/>
                    <a:cs typeface="Arial" charset="0"/>
                  </a:defRPr>
                </a:lvl8pPr>
                <a:lvl9pPr marL="3886200" indent="-228600" eaLnBrk="0" fontAlgn="base" hangingPunct="0">
                  <a:spcBef>
                    <a:spcPct val="0"/>
                  </a:spcBef>
                  <a:spcAft>
                    <a:spcPct val="0"/>
                  </a:spcAft>
                  <a:defRPr>
                    <a:solidFill>
                      <a:srgbClr val="FFFF00"/>
                    </a:solidFill>
                    <a:latin typeface="Arial" charset="0"/>
                    <a:cs typeface="Arial" charset="0"/>
                  </a:defRPr>
                </a:lvl9pPr>
              </a:lstStyle>
              <a:p>
                <a:pPr algn="ctr" eaLnBrk="1" fontAlgn="auto" hangingPunct="1">
                  <a:spcBef>
                    <a:spcPts val="0"/>
                  </a:spcBef>
                  <a:spcAft>
                    <a:spcPts val="0"/>
                  </a:spcAft>
                  <a:defRPr/>
                </a:pPr>
                <a:r>
                  <a:rPr lang="en-GB" sz="900" kern="0" dirty="0">
                    <a:solidFill>
                      <a:srgbClr val="000000"/>
                    </a:solidFill>
                    <a:ea typeface="ヒラギノ角ゴ Pro W3" charset="-128"/>
                  </a:rPr>
                  <a:t>30</a:t>
                </a:r>
                <a:endParaRPr lang="en-US" sz="900" kern="0" dirty="0">
                  <a:solidFill>
                    <a:srgbClr val="000000"/>
                  </a:solidFill>
                  <a:ea typeface="ヒラギノ角ゴ Pro W3" charset="-128"/>
                </a:endParaRPr>
              </a:p>
            </p:txBody>
          </p:sp>
          <p:sp>
            <p:nvSpPr>
              <p:cNvPr id="85" name="Text Box 39"/>
              <p:cNvSpPr txBox="1">
                <a:spLocks noChangeArrowheads="1"/>
              </p:cNvSpPr>
              <p:nvPr/>
            </p:nvSpPr>
            <p:spPr bwMode="auto">
              <a:xfrm>
                <a:off x="1592" y="2806"/>
                <a:ext cx="417" cy="1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lgn="ctr">
                    <a:solidFill>
                      <a:srgbClr val="000000"/>
                    </a:solidFill>
                    <a:miter lim="800000"/>
                    <a:headEnd/>
                    <a:tailEnd/>
                  </a14:hiddenLine>
                </a:ext>
              </a:extLst>
            </p:spPr>
            <p:txBody>
              <a:bodyPr wrap="none">
                <a:spAutoFit/>
              </a:bodyPr>
              <a:lstStyle>
                <a:lvl1pPr eaLnBrk="0" hangingPunct="0">
                  <a:defRPr>
                    <a:solidFill>
                      <a:srgbClr val="FFFF00"/>
                    </a:solidFill>
                    <a:latin typeface="Arial" charset="0"/>
                    <a:cs typeface="Arial" charset="0"/>
                  </a:defRPr>
                </a:lvl1pPr>
                <a:lvl2pPr marL="742950" indent="-285750" eaLnBrk="0" hangingPunct="0">
                  <a:defRPr>
                    <a:solidFill>
                      <a:srgbClr val="FFFF00"/>
                    </a:solidFill>
                    <a:latin typeface="Arial" charset="0"/>
                    <a:cs typeface="Arial" charset="0"/>
                  </a:defRPr>
                </a:lvl2pPr>
                <a:lvl3pPr marL="1143000" indent="-228600" eaLnBrk="0" hangingPunct="0">
                  <a:defRPr>
                    <a:solidFill>
                      <a:srgbClr val="FFFF00"/>
                    </a:solidFill>
                    <a:latin typeface="Arial" charset="0"/>
                    <a:cs typeface="Arial" charset="0"/>
                  </a:defRPr>
                </a:lvl3pPr>
                <a:lvl4pPr marL="1600200" indent="-228600" eaLnBrk="0" hangingPunct="0">
                  <a:defRPr>
                    <a:solidFill>
                      <a:srgbClr val="FFFF00"/>
                    </a:solidFill>
                    <a:latin typeface="Arial" charset="0"/>
                    <a:cs typeface="Arial" charset="0"/>
                  </a:defRPr>
                </a:lvl4pPr>
                <a:lvl5pPr marL="2057400" indent="-228600" eaLnBrk="0" hangingPunct="0">
                  <a:defRPr>
                    <a:solidFill>
                      <a:srgbClr val="FFFF00"/>
                    </a:solidFill>
                    <a:latin typeface="Arial" charset="0"/>
                    <a:cs typeface="Arial" charset="0"/>
                  </a:defRPr>
                </a:lvl5pPr>
                <a:lvl6pPr marL="2514600" indent="-228600" eaLnBrk="0" fontAlgn="base" hangingPunct="0">
                  <a:spcBef>
                    <a:spcPct val="0"/>
                  </a:spcBef>
                  <a:spcAft>
                    <a:spcPct val="0"/>
                  </a:spcAft>
                  <a:defRPr>
                    <a:solidFill>
                      <a:srgbClr val="FFFF00"/>
                    </a:solidFill>
                    <a:latin typeface="Arial" charset="0"/>
                    <a:cs typeface="Arial" charset="0"/>
                  </a:defRPr>
                </a:lvl6pPr>
                <a:lvl7pPr marL="2971800" indent="-228600" eaLnBrk="0" fontAlgn="base" hangingPunct="0">
                  <a:spcBef>
                    <a:spcPct val="0"/>
                  </a:spcBef>
                  <a:spcAft>
                    <a:spcPct val="0"/>
                  </a:spcAft>
                  <a:defRPr>
                    <a:solidFill>
                      <a:srgbClr val="FFFF00"/>
                    </a:solidFill>
                    <a:latin typeface="Arial" charset="0"/>
                    <a:cs typeface="Arial" charset="0"/>
                  </a:defRPr>
                </a:lvl7pPr>
                <a:lvl8pPr marL="3429000" indent="-228600" eaLnBrk="0" fontAlgn="base" hangingPunct="0">
                  <a:spcBef>
                    <a:spcPct val="0"/>
                  </a:spcBef>
                  <a:spcAft>
                    <a:spcPct val="0"/>
                  </a:spcAft>
                  <a:defRPr>
                    <a:solidFill>
                      <a:srgbClr val="FFFF00"/>
                    </a:solidFill>
                    <a:latin typeface="Arial" charset="0"/>
                    <a:cs typeface="Arial" charset="0"/>
                  </a:defRPr>
                </a:lvl8pPr>
                <a:lvl9pPr marL="3886200" indent="-228600" eaLnBrk="0" fontAlgn="base" hangingPunct="0">
                  <a:spcBef>
                    <a:spcPct val="0"/>
                  </a:spcBef>
                  <a:spcAft>
                    <a:spcPct val="0"/>
                  </a:spcAft>
                  <a:defRPr>
                    <a:solidFill>
                      <a:srgbClr val="FFFF00"/>
                    </a:solidFill>
                    <a:latin typeface="Arial" charset="0"/>
                    <a:cs typeface="Arial" charset="0"/>
                  </a:defRPr>
                </a:lvl9pPr>
              </a:lstStyle>
              <a:p>
                <a:pPr algn="ctr" eaLnBrk="1" fontAlgn="auto" hangingPunct="1">
                  <a:spcBef>
                    <a:spcPts val="0"/>
                  </a:spcBef>
                  <a:spcAft>
                    <a:spcPts val="0"/>
                  </a:spcAft>
                  <a:defRPr/>
                </a:pPr>
                <a:r>
                  <a:rPr lang="en-GB" sz="900" kern="0" dirty="0">
                    <a:solidFill>
                      <a:srgbClr val="000000"/>
                    </a:solidFill>
                    <a:ea typeface="ヒラギノ角ゴ Pro W3" charset="-128"/>
                  </a:rPr>
                  <a:t>60</a:t>
                </a:r>
                <a:endParaRPr lang="en-US" sz="900" kern="0" dirty="0">
                  <a:solidFill>
                    <a:srgbClr val="000000"/>
                  </a:solidFill>
                  <a:ea typeface="ヒラギノ角ゴ Pro W3" charset="-128"/>
                </a:endParaRPr>
              </a:p>
            </p:txBody>
          </p:sp>
          <p:sp>
            <p:nvSpPr>
              <p:cNvPr id="86" name="Text Box 40"/>
              <p:cNvSpPr txBox="1">
                <a:spLocks noChangeArrowheads="1"/>
              </p:cNvSpPr>
              <p:nvPr/>
            </p:nvSpPr>
            <p:spPr bwMode="auto">
              <a:xfrm>
                <a:off x="1931" y="2806"/>
                <a:ext cx="417" cy="1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lgn="ctr">
                    <a:solidFill>
                      <a:srgbClr val="000000"/>
                    </a:solidFill>
                    <a:miter lim="800000"/>
                    <a:headEnd/>
                    <a:tailEnd/>
                  </a14:hiddenLine>
                </a:ext>
              </a:extLst>
            </p:spPr>
            <p:txBody>
              <a:bodyPr wrap="none">
                <a:spAutoFit/>
              </a:bodyPr>
              <a:lstStyle>
                <a:lvl1pPr eaLnBrk="0" hangingPunct="0">
                  <a:defRPr>
                    <a:solidFill>
                      <a:srgbClr val="FFFF00"/>
                    </a:solidFill>
                    <a:latin typeface="Arial" charset="0"/>
                    <a:cs typeface="Arial" charset="0"/>
                  </a:defRPr>
                </a:lvl1pPr>
                <a:lvl2pPr marL="742950" indent="-285750" eaLnBrk="0" hangingPunct="0">
                  <a:defRPr>
                    <a:solidFill>
                      <a:srgbClr val="FFFF00"/>
                    </a:solidFill>
                    <a:latin typeface="Arial" charset="0"/>
                    <a:cs typeface="Arial" charset="0"/>
                  </a:defRPr>
                </a:lvl2pPr>
                <a:lvl3pPr marL="1143000" indent="-228600" eaLnBrk="0" hangingPunct="0">
                  <a:defRPr>
                    <a:solidFill>
                      <a:srgbClr val="FFFF00"/>
                    </a:solidFill>
                    <a:latin typeface="Arial" charset="0"/>
                    <a:cs typeface="Arial" charset="0"/>
                  </a:defRPr>
                </a:lvl3pPr>
                <a:lvl4pPr marL="1600200" indent="-228600" eaLnBrk="0" hangingPunct="0">
                  <a:defRPr>
                    <a:solidFill>
                      <a:srgbClr val="FFFF00"/>
                    </a:solidFill>
                    <a:latin typeface="Arial" charset="0"/>
                    <a:cs typeface="Arial" charset="0"/>
                  </a:defRPr>
                </a:lvl4pPr>
                <a:lvl5pPr marL="2057400" indent="-228600" eaLnBrk="0" hangingPunct="0">
                  <a:defRPr>
                    <a:solidFill>
                      <a:srgbClr val="FFFF00"/>
                    </a:solidFill>
                    <a:latin typeface="Arial" charset="0"/>
                    <a:cs typeface="Arial" charset="0"/>
                  </a:defRPr>
                </a:lvl5pPr>
                <a:lvl6pPr marL="2514600" indent="-228600" eaLnBrk="0" fontAlgn="base" hangingPunct="0">
                  <a:spcBef>
                    <a:spcPct val="0"/>
                  </a:spcBef>
                  <a:spcAft>
                    <a:spcPct val="0"/>
                  </a:spcAft>
                  <a:defRPr>
                    <a:solidFill>
                      <a:srgbClr val="FFFF00"/>
                    </a:solidFill>
                    <a:latin typeface="Arial" charset="0"/>
                    <a:cs typeface="Arial" charset="0"/>
                  </a:defRPr>
                </a:lvl6pPr>
                <a:lvl7pPr marL="2971800" indent="-228600" eaLnBrk="0" fontAlgn="base" hangingPunct="0">
                  <a:spcBef>
                    <a:spcPct val="0"/>
                  </a:spcBef>
                  <a:spcAft>
                    <a:spcPct val="0"/>
                  </a:spcAft>
                  <a:defRPr>
                    <a:solidFill>
                      <a:srgbClr val="FFFF00"/>
                    </a:solidFill>
                    <a:latin typeface="Arial" charset="0"/>
                    <a:cs typeface="Arial" charset="0"/>
                  </a:defRPr>
                </a:lvl7pPr>
                <a:lvl8pPr marL="3429000" indent="-228600" eaLnBrk="0" fontAlgn="base" hangingPunct="0">
                  <a:spcBef>
                    <a:spcPct val="0"/>
                  </a:spcBef>
                  <a:spcAft>
                    <a:spcPct val="0"/>
                  </a:spcAft>
                  <a:defRPr>
                    <a:solidFill>
                      <a:srgbClr val="FFFF00"/>
                    </a:solidFill>
                    <a:latin typeface="Arial" charset="0"/>
                    <a:cs typeface="Arial" charset="0"/>
                  </a:defRPr>
                </a:lvl8pPr>
                <a:lvl9pPr marL="3886200" indent="-228600" eaLnBrk="0" fontAlgn="base" hangingPunct="0">
                  <a:spcBef>
                    <a:spcPct val="0"/>
                  </a:spcBef>
                  <a:spcAft>
                    <a:spcPct val="0"/>
                  </a:spcAft>
                  <a:defRPr>
                    <a:solidFill>
                      <a:srgbClr val="FFFF00"/>
                    </a:solidFill>
                    <a:latin typeface="Arial" charset="0"/>
                    <a:cs typeface="Arial" charset="0"/>
                  </a:defRPr>
                </a:lvl9pPr>
              </a:lstStyle>
              <a:p>
                <a:pPr algn="ctr" eaLnBrk="1" fontAlgn="auto" hangingPunct="1">
                  <a:spcBef>
                    <a:spcPts val="0"/>
                  </a:spcBef>
                  <a:spcAft>
                    <a:spcPts val="0"/>
                  </a:spcAft>
                  <a:defRPr/>
                </a:pPr>
                <a:r>
                  <a:rPr lang="en-GB" sz="900" kern="0" dirty="0">
                    <a:solidFill>
                      <a:srgbClr val="000000"/>
                    </a:solidFill>
                    <a:ea typeface="ヒラギノ角ゴ Pro W3" charset="-128"/>
                  </a:rPr>
                  <a:t>90</a:t>
                </a:r>
                <a:endParaRPr lang="en-US" sz="900" kern="0" dirty="0">
                  <a:solidFill>
                    <a:srgbClr val="000000"/>
                  </a:solidFill>
                  <a:ea typeface="ヒラギノ角ゴ Pro W3" charset="-128"/>
                </a:endParaRPr>
              </a:p>
            </p:txBody>
          </p:sp>
          <p:sp>
            <p:nvSpPr>
              <p:cNvPr id="87" name="Text Box 41"/>
              <p:cNvSpPr txBox="1">
                <a:spLocks noChangeArrowheads="1"/>
              </p:cNvSpPr>
              <p:nvPr/>
            </p:nvSpPr>
            <p:spPr bwMode="auto">
              <a:xfrm>
                <a:off x="2227" y="2806"/>
                <a:ext cx="501" cy="1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lgn="ctr">
                    <a:solidFill>
                      <a:srgbClr val="000000"/>
                    </a:solidFill>
                    <a:miter lim="800000"/>
                    <a:headEnd/>
                    <a:tailEnd/>
                  </a14:hiddenLine>
                </a:ext>
              </a:extLst>
            </p:spPr>
            <p:txBody>
              <a:bodyPr wrap="none">
                <a:spAutoFit/>
              </a:bodyPr>
              <a:lstStyle>
                <a:lvl1pPr eaLnBrk="0" hangingPunct="0">
                  <a:defRPr>
                    <a:solidFill>
                      <a:srgbClr val="FFFF00"/>
                    </a:solidFill>
                    <a:latin typeface="Arial" charset="0"/>
                    <a:cs typeface="Arial" charset="0"/>
                  </a:defRPr>
                </a:lvl1pPr>
                <a:lvl2pPr marL="742950" indent="-285750" eaLnBrk="0" hangingPunct="0">
                  <a:defRPr>
                    <a:solidFill>
                      <a:srgbClr val="FFFF00"/>
                    </a:solidFill>
                    <a:latin typeface="Arial" charset="0"/>
                    <a:cs typeface="Arial" charset="0"/>
                  </a:defRPr>
                </a:lvl2pPr>
                <a:lvl3pPr marL="1143000" indent="-228600" eaLnBrk="0" hangingPunct="0">
                  <a:defRPr>
                    <a:solidFill>
                      <a:srgbClr val="FFFF00"/>
                    </a:solidFill>
                    <a:latin typeface="Arial" charset="0"/>
                    <a:cs typeface="Arial" charset="0"/>
                  </a:defRPr>
                </a:lvl3pPr>
                <a:lvl4pPr marL="1600200" indent="-228600" eaLnBrk="0" hangingPunct="0">
                  <a:defRPr>
                    <a:solidFill>
                      <a:srgbClr val="FFFF00"/>
                    </a:solidFill>
                    <a:latin typeface="Arial" charset="0"/>
                    <a:cs typeface="Arial" charset="0"/>
                  </a:defRPr>
                </a:lvl4pPr>
                <a:lvl5pPr marL="2057400" indent="-228600" eaLnBrk="0" hangingPunct="0">
                  <a:defRPr>
                    <a:solidFill>
                      <a:srgbClr val="FFFF00"/>
                    </a:solidFill>
                    <a:latin typeface="Arial" charset="0"/>
                    <a:cs typeface="Arial" charset="0"/>
                  </a:defRPr>
                </a:lvl5pPr>
                <a:lvl6pPr marL="2514600" indent="-228600" eaLnBrk="0" fontAlgn="base" hangingPunct="0">
                  <a:spcBef>
                    <a:spcPct val="0"/>
                  </a:spcBef>
                  <a:spcAft>
                    <a:spcPct val="0"/>
                  </a:spcAft>
                  <a:defRPr>
                    <a:solidFill>
                      <a:srgbClr val="FFFF00"/>
                    </a:solidFill>
                    <a:latin typeface="Arial" charset="0"/>
                    <a:cs typeface="Arial" charset="0"/>
                  </a:defRPr>
                </a:lvl6pPr>
                <a:lvl7pPr marL="2971800" indent="-228600" eaLnBrk="0" fontAlgn="base" hangingPunct="0">
                  <a:spcBef>
                    <a:spcPct val="0"/>
                  </a:spcBef>
                  <a:spcAft>
                    <a:spcPct val="0"/>
                  </a:spcAft>
                  <a:defRPr>
                    <a:solidFill>
                      <a:srgbClr val="FFFF00"/>
                    </a:solidFill>
                    <a:latin typeface="Arial" charset="0"/>
                    <a:cs typeface="Arial" charset="0"/>
                  </a:defRPr>
                </a:lvl7pPr>
                <a:lvl8pPr marL="3429000" indent="-228600" eaLnBrk="0" fontAlgn="base" hangingPunct="0">
                  <a:spcBef>
                    <a:spcPct val="0"/>
                  </a:spcBef>
                  <a:spcAft>
                    <a:spcPct val="0"/>
                  </a:spcAft>
                  <a:defRPr>
                    <a:solidFill>
                      <a:srgbClr val="FFFF00"/>
                    </a:solidFill>
                    <a:latin typeface="Arial" charset="0"/>
                    <a:cs typeface="Arial" charset="0"/>
                  </a:defRPr>
                </a:lvl8pPr>
                <a:lvl9pPr marL="3886200" indent="-228600" eaLnBrk="0" fontAlgn="base" hangingPunct="0">
                  <a:spcBef>
                    <a:spcPct val="0"/>
                  </a:spcBef>
                  <a:spcAft>
                    <a:spcPct val="0"/>
                  </a:spcAft>
                  <a:defRPr>
                    <a:solidFill>
                      <a:srgbClr val="FFFF00"/>
                    </a:solidFill>
                    <a:latin typeface="Arial" charset="0"/>
                    <a:cs typeface="Arial" charset="0"/>
                  </a:defRPr>
                </a:lvl9pPr>
              </a:lstStyle>
              <a:p>
                <a:pPr algn="ctr" eaLnBrk="1" fontAlgn="auto" hangingPunct="1">
                  <a:spcBef>
                    <a:spcPts val="0"/>
                  </a:spcBef>
                  <a:spcAft>
                    <a:spcPts val="0"/>
                  </a:spcAft>
                  <a:defRPr/>
                </a:pPr>
                <a:r>
                  <a:rPr lang="en-GB" sz="900" kern="0" dirty="0">
                    <a:solidFill>
                      <a:srgbClr val="000000"/>
                    </a:solidFill>
                    <a:ea typeface="ヒラギノ角ゴ Pro W3" charset="-128"/>
                  </a:rPr>
                  <a:t>120</a:t>
                </a:r>
                <a:endParaRPr lang="en-US" sz="900" kern="0" dirty="0">
                  <a:solidFill>
                    <a:srgbClr val="000000"/>
                  </a:solidFill>
                  <a:ea typeface="ヒラギノ角ゴ Pro W3" charset="-128"/>
                </a:endParaRPr>
              </a:p>
            </p:txBody>
          </p:sp>
          <p:sp>
            <p:nvSpPr>
              <p:cNvPr id="88" name="Text Box 42"/>
              <p:cNvSpPr txBox="1">
                <a:spLocks noChangeArrowheads="1"/>
              </p:cNvSpPr>
              <p:nvPr/>
            </p:nvSpPr>
            <p:spPr bwMode="auto">
              <a:xfrm>
                <a:off x="2564" y="2806"/>
                <a:ext cx="499" cy="1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lgn="ctr">
                    <a:solidFill>
                      <a:srgbClr val="000000"/>
                    </a:solidFill>
                    <a:miter lim="800000"/>
                    <a:headEnd/>
                    <a:tailEnd/>
                  </a14:hiddenLine>
                </a:ext>
              </a:extLst>
            </p:spPr>
            <p:txBody>
              <a:bodyPr wrap="none">
                <a:spAutoFit/>
              </a:bodyPr>
              <a:lstStyle>
                <a:lvl1pPr eaLnBrk="0" hangingPunct="0">
                  <a:defRPr>
                    <a:solidFill>
                      <a:srgbClr val="FFFF00"/>
                    </a:solidFill>
                    <a:latin typeface="Arial" charset="0"/>
                    <a:cs typeface="Arial" charset="0"/>
                  </a:defRPr>
                </a:lvl1pPr>
                <a:lvl2pPr marL="742950" indent="-285750" eaLnBrk="0" hangingPunct="0">
                  <a:defRPr>
                    <a:solidFill>
                      <a:srgbClr val="FFFF00"/>
                    </a:solidFill>
                    <a:latin typeface="Arial" charset="0"/>
                    <a:cs typeface="Arial" charset="0"/>
                  </a:defRPr>
                </a:lvl2pPr>
                <a:lvl3pPr marL="1143000" indent="-228600" eaLnBrk="0" hangingPunct="0">
                  <a:defRPr>
                    <a:solidFill>
                      <a:srgbClr val="FFFF00"/>
                    </a:solidFill>
                    <a:latin typeface="Arial" charset="0"/>
                    <a:cs typeface="Arial" charset="0"/>
                  </a:defRPr>
                </a:lvl3pPr>
                <a:lvl4pPr marL="1600200" indent="-228600" eaLnBrk="0" hangingPunct="0">
                  <a:defRPr>
                    <a:solidFill>
                      <a:srgbClr val="FFFF00"/>
                    </a:solidFill>
                    <a:latin typeface="Arial" charset="0"/>
                    <a:cs typeface="Arial" charset="0"/>
                  </a:defRPr>
                </a:lvl4pPr>
                <a:lvl5pPr marL="2057400" indent="-228600" eaLnBrk="0" hangingPunct="0">
                  <a:defRPr>
                    <a:solidFill>
                      <a:srgbClr val="FFFF00"/>
                    </a:solidFill>
                    <a:latin typeface="Arial" charset="0"/>
                    <a:cs typeface="Arial" charset="0"/>
                  </a:defRPr>
                </a:lvl5pPr>
                <a:lvl6pPr marL="2514600" indent="-228600" eaLnBrk="0" fontAlgn="base" hangingPunct="0">
                  <a:spcBef>
                    <a:spcPct val="0"/>
                  </a:spcBef>
                  <a:spcAft>
                    <a:spcPct val="0"/>
                  </a:spcAft>
                  <a:defRPr>
                    <a:solidFill>
                      <a:srgbClr val="FFFF00"/>
                    </a:solidFill>
                    <a:latin typeface="Arial" charset="0"/>
                    <a:cs typeface="Arial" charset="0"/>
                  </a:defRPr>
                </a:lvl6pPr>
                <a:lvl7pPr marL="2971800" indent="-228600" eaLnBrk="0" fontAlgn="base" hangingPunct="0">
                  <a:spcBef>
                    <a:spcPct val="0"/>
                  </a:spcBef>
                  <a:spcAft>
                    <a:spcPct val="0"/>
                  </a:spcAft>
                  <a:defRPr>
                    <a:solidFill>
                      <a:srgbClr val="FFFF00"/>
                    </a:solidFill>
                    <a:latin typeface="Arial" charset="0"/>
                    <a:cs typeface="Arial" charset="0"/>
                  </a:defRPr>
                </a:lvl7pPr>
                <a:lvl8pPr marL="3429000" indent="-228600" eaLnBrk="0" fontAlgn="base" hangingPunct="0">
                  <a:spcBef>
                    <a:spcPct val="0"/>
                  </a:spcBef>
                  <a:spcAft>
                    <a:spcPct val="0"/>
                  </a:spcAft>
                  <a:defRPr>
                    <a:solidFill>
                      <a:srgbClr val="FFFF00"/>
                    </a:solidFill>
                    <a:latin typeface="Arial" charset="0"/>
                    <a:cs typeface="Arial" charset="0"/>
                  </a:defRPr>
                </a:lvl8pPr>
                <a:lvl9pPr marL="3886200" indent="-228600" eaLnBrk="0" fontAlgn="base" hangingPunct="0">
                  <a:spcBef>
                    <a:spcPct val="0"/>
                  </a:spcBef>
                  <a:spcAft>
                    <a:spcPct val="0"/>
                  </a:spcAft>
                  <a:defRPr>
                    <a:solidFill>
                      <a:srgbClr val="FFFF00"/>
                    </a:solidFill>
                    <a:latin typeface="Arial" charset="0"/>
                    <a:cs typeface="Arial" charset="0"/>
                  </a:defRPr>
                </a:lvl9pPr>
              </a:lstStyle>
              <a:p>
                <a:pPr algn="ctr" eaLnBrk="1" fontAlgn="auto" hangingPunct="1">
                  <a:spcBef>
                    <a:spcPts val="0"/>
                  </a:spcBef>
                  <a:spcAft>
                    <a:spcPts val="0"/>
                  </a:spcAft>
                  <a:defRPr/>
                </a:pPr>
                <a:r>
                  <a:rPr lang="en-GB" sz="900" kern="0" dirty="0">
                    <a:solidFill>
                      <a:srgbClr val="000000"/>
                    </a:solidFill>
                    <a:ea typeface="ヒラギノ角ゴ Pro W3" charset="-128"/>
                  </a:rPr>
                  <a:t>150</a:t>
                </a:r>
                <a:endParaRPr lang="en-US" sz="900" kern="0" dirty="0">
                  <a:solidFill>
                    <a:srgbClr val="000000"/>
                  </a:solidFill>
                  <a:ea typeface="ヒラギノ角ゴ Pro W3" charset="-128"/>
                </a:endParaRPr>
              </a:p>
            </p:txBody>
          </p:sp>
          <p:sp>
            <p:nvSpPr>
              <p:cNvPr id="89" name="Text Box 43"/>
              <p:cNvSpPr txBox="1">
                <a:spLocks noChangeArrowheads="1"/>
              </p:cNvSpPr>
              <p:nvPr/>
            </p:nvSpPr>
            <p:spPr bwMode="auto">
              <a:xfrm>
                <a:off x="2903" y="2806"/>
                <a:ext cx="501" cy="1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lgn="ctr">
                    <a:solidFill>
                      <a:srgbClr val="000000"/>
                    </a:solidFill>
                    <a:miter lim="800000"/>
                    <a:headEnd/>
                    <a:tailEnd/>
                  </a14:hiddenLine>
                </a:ext>
              </a:extLst>
            </p:spPr>
            <p:txBody>
              <a:bodyPr wrap="none">
                <a:spAutoFit/>
              </a:bodyPr>
              <a:lstStyle>
                <a:lvl1pPr eaLnBrk="0" hangingPunct="0">
                  <a:defRPr>
                    <a:solidFill>
                      <a:srgbClr val="FFFF00"/>
                    </a:solidFill>
                    <a:latin typeface="Arial" charset="0"/>
                    <a:cs typeface="Arial" charset="0"/>
                  </a:defRPr>
                </a:lvl1pPr>
                <a:lvl2pPr marL="742950" indent="-285750" eaLnBrk="0" hangingPunct="0">
                  <a:defRPr>
                    <a:solidFill>
                      <a:srgbClr val="FFFF00"/>
                    </a:solidFill>
                    <a:latin typeface="Arial" charset="0"/>
                    <a:cs typeface="Arial" charset="0"/>
                  </a:defRPr>
                </a:lvl2pPr>
                <a:lvl3pPr marL="1143000" indent="-228600" eaLnBrk="0" hangingPunct="0">
                  <a:defRPr>
                    <a:solidFill>
                      <a:srgbClr val="FFFF00"/>
                    </a:solidFill>
                    <a:latin typeface="Arial" charset="0"/>
                    <a:cs typeface="Arial" charset="0"/>
                  </a:defRPr>
                </a:lvl3pPr>
                <a:lvl4pPr marL="1600200" indent="-228600" eaLnBrk="0" hangingPunct="0">
                  <a:defRPr>
                    <a:solidFill>
                      <a:srgbClr val="FFFF00"/>
                    </a:solidFill>
                    <a:latin typeface="Arial" charset="0"/>
                    <a:cs typeface="Arial" charset="0"/>
                  </a:defRPr>
                </a:lvl4pPr>
                <a:lvl5pPr marL="2057400" indent="-228600" eaLnBrk="0" hangingPunct="0">
                  <a:defRPr>
                    <a:solidFill>
                      <a:srgbClr val="FFFF00"/>
                    </a:solidFill>
                    <a:latin typeface="Arial" charset="0"/>
                    <a:cs typeface="Arial" charset="0"/>
                  </a:defRPr>
                </a:lvl5pPr>
                <a:lvl6pPr marL="2514600" indent="-228600" eaLnBrk="0" fontAlgn="base" hangingPunct="0">
                  <a:spcBef>
                    <a:spcPct val="0"/>
                  </a:spcBef>
                  <a:spcAft>
                    <a:spcPct val="0"/>
                  </a:spcAft>
                  <a:defRPr>
                    <a:solidFill>
                      <a:srgbClr val="FFFF00"/>
                    </a:solidFill>
                    <a:latin typeface="Arial" charset="0"/>
                    <a:cs typeface="Arial" charset="0"/>
                  </a:defRPr>
                </a:lvl6pPr>
                <a:lvl7pPr marL="2971800" indent="-228600" eaLnBrk="0" fontAlgn="base" hangingPunct="0">
                  <a:spcBef>
                    <a:spcPct val="0"/>
                  </a:spcBef>
                  <a:spcAft>
                    <a:spcPct val="0"/>
                  </a:spcAft>
                  <a:defRPr>
                    <a:solidFill>
                      <a:srgbClr val="FFFF00"/>
                    </a:solidFill>
                    <a:latin typeface="Arial" charset="0"/>
                    <a:cs typeface="Arial" charset="0"/>
                  </a:defRPr>
                </a:lvl7pPr>
                <a:lvl8pPr marL="3429000" indent="-228600" eaLnBrk="0" fontAlgn="base" hangingPunct="0">
                  <a:spcBef>
                    <a:spcPct val="0"/>
                  </a:spcBef>
                  <a:spcAft>
                    <a:spcPct val="0"/>
                  </a:spcAft>
                  <a:defRPr>
                    <a:solidFill>
                      <a:srgbClr val="FFFF00"/>
                    </a:solidFill>
                    <a:latin typeface="Arial" charset="0"/>
                    <a:cs typeface="Arial" charset="0"/>
                  </a:defRPr>
                </a:lvl8pPr>
                <a:lvl9pPr marL="3886200" indent="-228600" eaLnBrk="0" fontAlgn="base" hangingPunct="0">
                  <a:spcBef>
                    <a:spcPct val="0"/>
                  </a:spcBef>
                  <a:spcAft>
                    <a:spcPct val="0"/>
                  </a:spcAft>
                  <a:defRPr>
                    <a:solidFill>
                      <a:srgbClr val="FFFF00"/>
                    </a:solidFill>
                    <a:latin typeface="Arial" charset="0"/>
                    <a:cs typeface="Arial" charset="0"/>
                  </a:defRPr>
                </a:lvl9pPr>
              </a:lstStyle>
              <a:p>
                <a:pPr algn="ctr" eaLnBrk="1" fontAlgn="auto" hangingPunct="1">
                  <a:spcBef>
                    <a:spcPts val="0"/>
                  </a:spcBef>
                  <a:spcAft>
                    <a:spcPts val="0"/>
                  </a:spcAft>
                  <a:defRPr/>
                </a:pPr>
                <a:r>
                  <a:rPr lang="en-GB" sz="900" kern="0" dirty="0">
                    <a:solidFill>
                      <a:srgbClr val="000000"/>
                    </a:solidFill>
                    <a:ea typeface="ヒラギノ角ゴ Pro W3" charset="-128"/>
                  </a:rPr>
                  <a:t>180</a:t>
                </a:r>
                <a:endParaRPr lang="en-US" sz="900" kern="0" dirty="0">
                  <a:solidFill>
                    <a:srgbClr val="000000"/>
                  </a:solidFill>
                  <a:ea typeface="ヒラギノ角ゴ Pro W3" charset="-128"/>
                </a:endParaRPr>
              </a:p>
            </p:txBody>
          </p:sp>
          <p:sp>
            <p:nvSpPr>
              <p:cNvPr id="90" name="Text Box 44"/>
              <p:cNvSpPr txBox="1">
                <a:spLocks noChangeArrowheads="1"/>
              </p:cNvSpPr>
              <p:nvPr/>
            </p:nvSpPr>
            <p:spPr bwMode="auto">
              <a:xfrm>
                <a:off x="3246" y="2806"/>
                <a:ext cx="499" cy="1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lgn="ctr">
                    <a:solidFill>
                      <a:srgbClr val="000000"/>
                    </a:solidFill>
                    <a:miter lim="800000"/>
                    <a:headEnd/>
                    <a:tailEnd/>
                  </a14:hiddenLine>
                </a:ext>
              </a:extLst>
            </p:spPr>
            <p:txBody>
              <a:bodyPr wrap="none">
                <a:spAutoFit/>
              </a:bodyPr>
              <a:lstStyle>
                <a:lvl1pPr eaLnBrk="0" hangingPunct="0">
                  <a:defRPr>
                    <a:solidFill>
                      <a:srgbClr val="FFFF00"/>
                    </a:solidFill>
                    <a:latin typeface="Arial" charset="0"/>
                    <a:cs typeface="Arial" charset="0"/>
                  </a:defRPr>
                </a:lvl1pPr>
                <a:lvl2pPr marL="742950" indent="-285750" eaLnBrk="0" hangingPunct="0">
                  <a:defRPr>
                    <a:solidFill>
                      <a:srgbClr val="FFFF00"/>
                    </a:solidFill>
                    <a:latin typeface="Arial" charset="0"/>
                    <a:cs typeface="Arial" charset="0"/>
                  </a:defRPr>
                </a:lvl2pPr>
                <a:lvl3pPr marL="1143000" indent="-228600" eaLnBrk="0" hangingPunct="0">
                  <a:defRPr>
                    <a:solidFill>
                      <a:srgbClr val="FFFF00"/>
                    </a:solidFill>
                    <a:latin typeface="Arial" charset="0"/>
                    <a:cs typeface="Arial" charset="0"/>
                  </a:defRPr>
                </a:lvl3pPr>
                <a:lvl4pPr marL="1600200" indent="-228600" eaLnBrk="0" hangingPunct="0">
                  <a:defRPr>
                    <a:solidFill>
                      <a:srgbClr val="FFFF00"/>
                    </a:solidFill>
                    <a:latin typeface="Arial" charset="0"/>
                    <a:cs typeface="Arial" charset="0"/>
                  </a:defRPr>
                </a:lvl4pPr>
                <a:lvl5pPr marL="2057400" indent="-228600" eaLnBrk="0" hangingPunct="0">
                  <a:defRPr>
                    <a:solidFill>
                      <a:srgbClr val="FFFF00"/>
                    </a:solidFill>
                    <a:latin typeface="Arial" charset="0"/>
                    <a:cs typeface="Arial" charset="0"/>
                  </a:defRPr>
                </a:lvl5pPr>
                <a:lvl6pPr marL="2514600" indent="-228600" eaLnBrk="0" fontAlgn="base" hangingPunct="0">
                  <a:spcBef>
                    <a:spcPct val="0"/>
                  </a:spcBef>
                  <a:spcAft>
                    <a:spcPct val="0"/>
                  </a:spcAft>
                  <a:defRPr>
                    <a:solidFill>
                      <a:srgbClr val="FFFF00"/>
                    </a:solidFill>
                    <a:latin typeface="Arial" charset="0"/>
                    <a:cs typeface="Arial" charset="0"/>
                  </a:defRPr>
                </a:lvl6pPr>
                <a:lvl7pPr marL="2971800" indent="-228600" eaLnBrk="0" fontAlgn="base" hangingPunct="0">
                  <a:spcBef>
                    <a:spcPct val="0"/>
                  </a:spcBef>
                  <a:spcAft>
                    <a:spcPct val="0"/>
                  </a:spcAft>
                  <a:defRPr>
                    <a:solidFill>
                      <a:srgbClr val="FFFF00"/>
                    </a:solidFill>
                    <a:latin typeface="Arial" charset="0"/>
                    <a:cs typeface="Arial" charset="0"/>
                  </a:defRPr>
                </a:lvl7pPr>
                <a:lvl8pPr marL="3429000" indent="-228600" eaLnBrk="0" fontAlgn="base" hangingPunct="0">
                  <a:spcBef>
                    <a:spcPct val="0"/>
                  </a:spcBef>
                  <a:spcAft>
                    <a:spcPct val="0"/>
                  </a:spcAft>
                  <a:defRPr>
                    <a:solidFill>
                      <a:srgbClr val="FFFF00"/>
                    </a:solidFill>
                    <a:latin typeface="Arial" charset="0"/>
                    <a:cs typeface="Arial" charset="0"/>
                  </a:defRPr>
                </a:lvl8pPr>
                <a:lvl9pPr marL="3886200" indent="-228600" eaLnBrk="0" fontAlgn="base" hangingPunct="0">
                  <a:spcBef>
                    <a:spcPct val="0"/>
                  </a:spcBef>
                  <a:spcAft>
                    <a:spcPct val="0"/>
                  </a:spcAft>
                  <a:defRPr>
                    <a:solidFill>
                      <a:srgbClr val="FFFF00"/>
                    </a:solidFill>
                    <a:latin typeface="Arial" charset="0"/>
                    <a:cs typeface="Arial" charset="0"/>
                  </a:defRPr>
                </a:lvl9pPr>
              </a:lstStyle>
              <a:p>
                <a:pPr algn="ctr" eaLnBrk="1" fontAlgn="auto" hangingPunct="1">
                  <a:spcBef>
                    <a:spcPts val="0"/>
                  </a:spcBef>
                  <a:spcAft>
                    <a:spcPts val="0"/>
                  </a:spcAft>
                  <a:defRPr/>
                </a:pPr>
                <a:r>
                  <a:rPr lang="en-GB" sz="900" kern="0" dirty="0">
                    <a:solidFill>
                      <a:srgbClr val="000000"/>
                    </a:solidFill>
                    <a:ea typeface="ヒラギノ角ゴ Pro W3" charset="-128"/>
                  </a:rPr>
                  <a:t>210</a:t>
                </a:r>
                <a:endParaRPr lang="en-US" sz="900" kern="0" dirty="0">
                  <a:solidFill>
                    <a:srgbClr val="000000"/>
                  </a:solidFill>
                  <a:ea typeface="ヒラギノ角ゴ Pro W3" charset="-128"/>
                </a:endParaRPr>
              </a:p>
            </p:txBody>
          </p:sp>
          <p:sp>
            <p:nvSpPr>
              <p:cNvPr id="91" name="Text Box 45"/>
              <p:cNvSpPr txBox="1">
                <a:spLocks noChangeArrowheads="1"/>
              </p:cNvSpPr>
              <p:nvPr/>
            </p:nvSpPr>
            <p:spPr bwMode="auto">
              <a:xfrm>
                <a:off x="3580" y="2806"/>
                <a:ext cx="501" cy="1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lgn="ctr">
                    <a:solidFill>
                      <a:srgbClr val="000000"/>
                    </a:solidFill>
                    <a:miter lim="800000"/>
                    <a:headEnd/>
                    <a:tailEnd/>
                  </a14:hiddenLine>
                </a:ext>
              </a:extLst>
            </p:spPr>
            <p:txBody>
              <a:bodyPr wrap="none">
                <a:spAutoFit/>
              </a:bodyPr>
              <a:lstStyle>
                <a:lvl1pPr eaLnBrk="0" hangingPunct="0">
                  <a:defRPr>
                    <a:solidFill>
                      <a:srgbClr val="FFFF00"/>
                    </a:solidFill>
                    <a:latin typeface="Arial" charset="0"/>
                    <a:cs typeface="Arial" charset="0"/>
                  </a:defRPr>
                </a:lvl1pPr>
                <a:lvl2pPr marL="742950" indent="-285750" eaLnBrk="0" hangingPunct="0">
                  <a:defRPr>
                    <a:solidFill>
                      <a:srgbClr val="FFFF00"/>
                    </a:solidFill>
                    <a:latin typeface="Arial" charset="0"/>
                    <a:cs typeface="Arial" charset="0"/>
                  </a:defRPr>
                </a:lvl2pPr>
                <a:lvl3pPr marL="1143000" indent="-228600" eaLnBrk="0" hangingPunct="0">
                  <a:defRPr>
                    <a:solidFill>
                      <a:srgbClr val="FFFF00"/>
                    </a:solidFill>
                    <a:latin typeface="Arial" charset="0"/>
                    <a:cs typeface="Arial" charset="0"/>
                  </a:defRPr>
                </a:lvl3pPr>
                <a:lvl4pPr marL="1600200" indent="-228600" eaLnBrk="0" hangingPunct="0">
                  <a:defRPr>
                    <a:solidFill>
                      <a:srgbClr val="FFFF00"/>
                    </a:solidFill>
                    <a:latin typeface="Arial" charset="0"/>
                    <a:cs typeface="Arial" charset="0"/>
                  </a:defRPr>
                </a:lvl4pPr>
                <a:lvl5pPr marL="2057400" indent="-228600" eaLnBrk="0" hangingPunct="0">
                  <a:defRPr>
                    <a:solidFill>
                      <a:srgbClr val="FFFF00"/>
                    </a:solidFill>
                    <a:latin typeface="Arial" charset="0"/>
                    <a:cs typeface="Arial" charset="0"/>
                  </a:defRPr>
                </a:lvl5pPr>
                <a:lvl6pPr marL="2514600" indent="-228600" eaLnBrk="0" fontAlgn="base" hangingPunct="0">
                  <a:spcBef>
                    <a:spcPct val="0"/>
                  </a:spcBef>
                  <a:spcAft>
                    <a:spcPct val="0"/>
                  </a:spcAft>
                  <a:defRPr>
                    <a:solidFill>
                      <a:srgbClr val="FFFF00"/>
                    </a:solidFill>
                    <a:latin typeface="Arial" charset="0"/>
                    <a:cs typeface="Arial" charset="0"/>
                  </a:defRPr>
                </a:lvl6pPr>
                <a:lvl7pPr marL="2971800" indent="-228600" eaLnBrk="0" fontAlgn="base" hangingPunct="0">
                  <a:spcBef>
                    <a:spcPct val="0"/>
                  </a:spcBef>
                  <a:spcAft>
                    <a:spcPct val="0"/>
                  </a:spcAft>
                  <a:defRPr>
                    <a:solidFill>
                      <a:srgbClr val="FFFF00"/>
                    </a:solidFill>
                    <a:latin typeface="Arial" charset="0"/>
                    <a:cs typeface="Arial" charset="0"/>
                  </a:defRPr>
                </a:lvl7pPr>
                <a:lvl8pPr marL="3429000" indent="-228600" eaLnBrk="0" fontAlgn="base" hangingPunct="0">
                  <a:spcBef>
                    <a:spcPct val="0"/>
                  </a:spcBef>
                  <a:spcAft>
                    <a:spcPct val="0"/>
                  </a:spcAft>
                  <a:defRPr>
                    <a:solidFill>
                      <a:srgbClr val="FFFF00"/>
                    </a:solidFill>
                    <a:latin typeface="Arial" charset="0"/>
                    <a:cs typeface="Arial" charset="0"/>
                  </a:defRPr>
                </a:lvl8pPr>
                <a:lvl9pPr marL="3886200" indent="-228600" eaLnBrk="0" fontAlgn="base" hangingPunct="0">
                  <a:spcBef>
                    <a:spcPct val="0"/>
                  </a:spcBef>
                  <a:spcAft>
                    <a:spcPct val="0"/>
                  </a:spcAft>
                  <a:defRPr>
                    <a:solidFill>
                      <a:srgbClr val="FFFF00"/>
                    </a:solidFill>
                    <a:latin typeface="Arial" charset="0"/>
                    <a:cs typeface="Arial" charset="0"/>
                  </a:defRPr>
                </a:lvl9pPr>
              </a:lstStyle>
              <a:p>
                <a:pPr algn="ctr" eaLnBrk="1" fontAlgn="auto" hangingPunct="1">
                  <a:spcBef>
                    <a:spcPts val="0"/>
                  </a:spcBef>
                  <a:spcAft>
                    <a:spcPts val="0"/>
                  </a:spcAft>
                  <a:defRPr/>
                </a:pPr>
                <a:r>
                  <a:rPr lang="en-GB" sz="900" kern="0" dirty="0">
                    <a:solidFill>
                      <a:srgbClr val="000000"/>
                    </a:solidFill>
                    <a:ea typeface="ヒラギノ角ゴ Pro W3" charset="-128"/>
                  </a:rPr>
                  <a:t>240</a:t>
                </a:r>
                <a:endParaRPr lang="en-US" sz="900" kern="0" dirty="0">
                  <a:solidFill>
                    <a:srgbClr val="000000"/>
                  </a:solidFill>
                  <a:ea typeface="ヒラギノ角ゴ Pro W3" charset="-128"/>
                </a:endParaRPr>
              </a:p>
            </p:txBody>
          </p:sp>
          <p:sp>
            <p:nvSpPr>
              <p:cNvPr id="92" name="Text Box 46"/>
              <p:cNvSpPr txBox="1">
                <a:spLocks noChangeArrowheads="1"/>
              </p:cNvSpPr>
              <p:nvPr/>
            </p:nvSpPr>
            <p:spPr bwMode="auto">
              <a:xfrm>
                <a:off x="3917" y="2806"/>
                <a:ext cx="501" cy="1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lgn="ctr">
                    <a:solidFill>
                      <a:srgbClr val="000000"/>
                    </a:solidFill>
                    <a:miter lim="800000"/>
                    <a:headEnd/>
                    <a:tailEnd/>
                  </a14:hiddenLine>
                </a:ext>
              </a:extLst>
            </p:spPr>
            <p:txBody>
              <a:bodyPr wrap="none">
                <a:spAutoFit/>
              </a:bodyPr>
              <a:lstStyle>
                <a:lvl1pPr eaLnBrk="0" hangingPunct="0">
                  <a:defRPr>
                    <a:solidFill>
                      <a:srgbClr val="FFFF00"/>
                    </a:solidFill>
                    <a:latin typeface="Arial" charset="0"/>
                    <a:cs typeface="Arial" charset="0"/>
                  </a:defRPr>
                </a:lvl1pPr>
                <a:lvl2pPr marL="742950" indent="-285750" eaLnBrk="0" hangingPunct="0">
                  <a:defRPr>
                    <a:solidFill>
                      <a:srgbClr val="FFFF00"/>
                    </a:solidFill>
                    <a:latin typeface="Arial" charset="0"/>
                    <a:cs typeface="Arial" charset="0"/>
                  </a:defRPr>
                </a:lvl2pPr>
                <a:lvl3pPr marL="1143000" indent="-228600" eaLnBrk="0" hangingPunct="0">
                  <a:defRPr>
                    <a:solidFill>
                      <a:srgbClr val="FFFF00"/>
                    </a:solidFill>
                    <a:latin typeface="Arial" charset="0"/>
                    <a:cs typeface="Arial" charset="0"/>
                  </a:defRPr>
                </a:lvl3pPr>
                <a:lvl4pPr marL="1600200" indent="-228600" eaLnBrk="0" hangingPunct="0">
                  <a:defRPr>
                    <a:solidFill>
                      <a:srgbClr val="FFFF00"/>
                    </a:solidFill>
                    <a:latin typeface="Arial" charset="0"/>
                    <a:cs typeface="Arial" charset="0"/>
                  </a:defRPr>
                </a:lvl4pPr>
                <a:lvl5pPr marL="2057400" indent="-228600" eaLnBrk="0" hangingPunct="0">
                  <a:defRPr>
                    <a:solidFill>
                      <a:srgbClr val="FFFF00"/>
                    </a:solidFill>
                    <a:latin typeface="Arial" charset="0"/>
                    <a:cs typeface="Arial" charset="0"/>
                  </a:defRPr>
                </a:lvl5pPr>
                <a:lvl6pPr marL="2514600" indent="-228600" eaLnBrk="0" fontAlgn="base" hangingPunct="0">
                  <a:spcBef>
                    <a:spcPct val="0"/>
                  </a:spcBef>
                  <a:spcAft>
                    <a:spcPct val="0"/>
                  </a:spcAft>
                  <a:defRPr>
                    <a:solidFill>
                      <a:srgbClr val="FFFF00"/>
                    </a:solidFill>
                    <a:latin typeface="Arial" charset="0"/>
                    <a:cs typeface="Arial" charset="0"/>
                  </a:defRPr>
                </a:lvl6pPr>
                <a:lvl7pPr marL="2971800" indent="-228600" eaLnBrk="0" fontAlgn="base" hangingPunct="0">
                  <a:spcBef>
                    <a:spcPct val="0"/>
                  </a:spcBef>
                  <a:spcAft>
                    <a:spcPct val="0"/>
                  </a:spcAft>
                  <a:defRPr>
                    <a:solidFill>
                      <a:srgbClr val="FFFF00"/>
                    </a:solidFill>
                    <a:latin typeface="Arial" charset="0"/>
                    <a:cs typeface="Arial" charset="0"/>
                  </a:defRPr>
                </a:lvl7pPr>
                <a:lvl8pPr marL="3429000" indent="-228600" eaLnBrk="0" fontAlgn="base" hangingPunct="0">
                  <a:spcBef>
                    <a:spcPct val="0"/>
                  </a:spcBef>
                  <a:spcAft>
                    <a:spcPct val="0"/>
                  </a:spcAft>
                  <a:defRPr>
                    <a:solidFill>
                      <a:srgbClr val="FFFF00"/>
                    </a:solidFill>
                    <a:latin typeface="Arial" charset="0"/>
                    <a:cs typeface="Arial" charset="0"/>
                  </a:defRPr>
                </a:lvl8pPr>
                <a:lvl9pPr marL="3886200" indent="-228600" eaLnBrk="0" fontAlgn="base" hangingPunct="0">
                  <a:spcBef>
                    <a:spcPct val="0"/>
                  </a:spcBef>
                  <a:spcAft>
                    <a:spcPct val="0"/>
                  </a:spcAft>
                  <a:defRPr>
                    <a:solidFill>
                      <a:srgbClr val="FFFF00"/>
                    </a:solidFill>
                    <a:latin typeface="Arial" charset="0"/>
                    <a:cs typeface="Arial" charset="0"/>
                  </a:defRPr>
                </a:lvl9pPr>
              </a:lstStyle>
              <a:p>
                <a:pPr algn="ctr" eaLnBrk="1" fontAlgn="auto" hangingPunct="1">
                  <a:spcBef>
                    <a:spcPts val="0"/>
                  </a:spcBef>
                  <a:spcAft>
                    <a:spcPts val="0"/>
                  </a:spcAft>
                  <a:defRPr/>
                </a:pPr>
                <a:r>
                  <a:rPr lang="en-GB" sz="900" kern="0" dirty="0">
                    <a:solidFill>
                      <a:srgbClr val="000000"/>
                    </a:solidFill>
                    <a:ea typeface="ヒラギノ角ゴ Pro W3" charset="-128"/>
                  </a:rPr>
                  <a:t>270</a:t>
                </a:r>
                <a:endParaRPr lang="en-US" sz="900" kern="0" dirty="0">
                  <a:solidFill>
                    <a:srgbClr val="000000"/>
                  </a:solidFill>
                  <a:ea typeface="ヒラギノ角ゴ Pro W3" charset="-128"/>
                </a:endParaRPr>
              </a:p>
            </p:txBody>
          </p:sp>
          <p:sp>
            <p:nvSpPr>
              <p:cNvPr id="93" name="Text Box 47"/>
              <p:cNvSpPr txBox="1">
                <a:spLocks noChangeArrowheads="1"/>
              </p:cNvSpPr>
              <p:nvPr/>
            </p:nvSpPr>
            <p:spPr bwMode="auto">
              <a:xfrm>
                <a:off x="4260" y="2806"/>
                <a:ext cx="499" cy="1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lgn="ctr">
                    <a:solidFill>
                      <a:srgbClr val="000000"/>
                    </a:solidFill>
                    <a:miter lim="800000"/>
                    <a:headEnd/>
                    <a:tailEnd/>
                  </a14:hiddenLine>
                </a:ext>
              </a:extLst>
            </p:spPr>
            <p:txBody>
              <a:bodyPr wrap="none">
                <a:spAutoFit/>
              </a:bodyPr>
              <a:lstStyle>
                <a:lvl1pPr eaLnBrk="0" hangingPunct="0">
                  <a:defRPr>
                    <a:solidFill>
                      <a:srgbClr val="FFFF00"/>
                    </a:solidFill>
                    <a:latin typeface="Arial" charset="0"/>
                    <a:cs typeface="Arial" charset="0"/>
                  </a:defRPr>
                </a:lvl1pPr>
                <a:lvl2pPr marL="742950" indent="-285750" eaLnBrk="0" hangingPunct="0">
                  <a:defRPr>
                    <a:solidFill>
                      <a:srgbClr val="FFFF00"/>
                    </a:solidFill>
                    <a:latin typeface="Arial" charset="0"/>
                    <a:cs typeface="Arial" charset="0"/>
                  </a:defRPr>
                </a:lvl2pPr>
                <a:lvl3pPr marL="1143000" indent="-228600" eaLnBrk="0" hangingPunct="0">
                  <a:defRPr>
                    <a:solidFill>
                      <a:srgbClr val="FFFF00"/>
                    </a:solidFill>
                    <a:latin typeface="Arial" charset="0"/>
                    <a:cs typeface="Arial" charset="0"/>
                  </a:defRPr>
                </a:lvl3pPr>
                <a:lvl4pPr marL="1600200" indent="-228600" eaLnBrk="0" hangingPunct="0">
                  <a:defRPr>
                    <a:solidFill>
                      <a:srgbClr val="FFFF00"/>
                    </a:solidFill>
                    <a:latin typeface="Arial" charset="0"/>
                    <a:cs typeface="Arial" charset="0"/>
                  </a:defRPr>
                </a:lvl4pPr>
                <a:lvl5pPr marL="2057400" indent="-228600" eaLnBrk="0" hangingPunct="0">
                  <a:defRPr>
                    <a:solidFill>
                      <a:srgbClr val="FFFF00"/>
                    </a:solidFill>
                    <a:latin typeface="Arial" charset="0"/>
                    <a:cs typeface="Arial" charset="0"/>
                  </a:defRPr>
                </a:lvl5pPr>
                <a:lvl6pPr marL="2514600" indent="-228600" eaLnBrk="0" fontAlgn="base" hangingPunct="0">
                  <a:spcBef>
                    <a:spcPct val="0"/>
                  </a:spcBef>
                  <a:spcAft>
                    <a:spcPct val="0"/>
                  </a:spcAft>
                  <a:defRPr>
                    <a:solidFill>
                      <a:srgbClr val="FFFF00"/>
                    </a:solidFill>
                    <a:latin typeface="Arial" charset="0"/>
                    <a:cs typeface="Arial" charset="0"/>
                  </a:defRPr>
                </a:lvl6pPr>
                <a:lvl7pPr marL="2971800" indent="-228600" eaLnBrk="0" fontAlgn="base" hangingPunct="0">
                  <a:spcBef>
                    <a:spcPct val="0"/>
                  </a:spcBef>
                  <a:spcAft>
                    <a:spcPct val="0"/>
                  </a:spcAft>
                  <a:defRPr>
                    <a:solidFill>
                      <a:srgbClr val="FFFF00"/>
                    </a:solidFill>
                    <a:latin typeface="Arial" charset="0"/>
                    <a:cs typeface="Arial" charset="0"/>
                  </a:defRPr>
                </a:lvl7pPr>
                <a:lvl8pPr marL="3429000" indent="-228600" eaLnBrk="0" fontAlgn="base" hangingPunct="0">
                  <a:spcBef>
                    <a:spcPct val="0"/>
                  </a:spcBef>
                  <a:spcAft>
                    <a:spcPct val="0"/>
                  </a:spcAft>
                  <a:defRPr>
                    <a:solidFill>
                      <a:srgbClr val="FFFF00"/>
                    </a:solidFill>
                    <a:latin typeface="Arial" charset="0"/>
                    <a:cs typeface="Arial" charset="0"/>
                  </a:defRPr>
                </a:lvl8pPr>
                <a:lvl9pPr marL="3886200" indent="-228600" eaLnBrk="0" fontAlgn="base" hangingPunct="0">
                  <a:spcBef>
                    <a:spcPct val="0"/>
                  </a:spcBef>
                  <a:spcAft>
                    <a:spcPct val="0"/>
                  </a:spcAft>
                  <a:defRPr>
                    <a:solidFill>
                      <a:srgbClr val="FFFF00"/>
                    </a:solidFill>
                    <a:latin typeface="Arial" charset="0"/>
                    <a:cs typeface="Arial" charset="0"/>
                  </a:defRPr>
                </a:lvl9pPr>
              </a:lstStyle>
              <a:p>
                <a:pPr algn="ctr" eaLnBrk="1" fontAlgn="auto" hangingPunct="1">
                  <a:spcBef>
                    <a:spcPts val="0"/>
                  </a:spcBef>
                  <a:spcAft>
                    <a:spcPts val="0"/>
                  </a:spcAft>
                  <a:defRPr/>
                </a:pPr>
                <a:r>
                  <a:rPr lang="en-GB" sz="900" kern="0" dirty="0" smtClean="0">
                    <a:solidFill>
                      <a:srgbClr val="000000"/>
                    </a:solidFill>
                    <a:ea typeface="ヒラギノ角ゴ Pro W3" charset="-128"/>
                  </a:rPr>
                  <a:t>300</a:t>
                </a:r>
                <a:endParaRPr lang="en-US" sz="900" kern="0" dirty="0">
                  <a:solidFill>
                    <a:srgbClr val="000000"/>
                  </a:solidFill>
                  <a:ea typeface="ヒラギノ角ゴ Pro W3" charset="-128"/>
                </a:endParaRPr>
              </a:p>
            </p:txBody>
          </p:sp>
          <p:sp>
            <p:nvSpPr>
              <p:cNvPr id="94" name="Text Box 48"/>
              <p:cNvSpPr txBox="1">
                <a:spLocks noChangeArrowheads="1"/>
              </p:cNvSpPr>
              <p:nvPr/>
            </p:nvSpPr>
            <p:spPr bwMode="auto">
              <a:xfrm>
                <a:off x="4599" y="2806"/>
                <a:ext cx="499" cy="1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lgn="ctr">
                    <a:solidFill>
                      <a:srgbClr val="000000"/>
                    </a:solidFill>
                    <a:miter lim="800000"/>
                    <a:headEnd/>
                    <a:tailEnd/>
                  </a14:hiddenLine>
                </a:ext>
              </a:extLst>
            </p:spPr>
            <p:txBody>
              <a:bodyPr wrap="none">
                <a:spAutoFit/>
              </a:bodyPr>
              <a:lstStyle>
                <a:lvl1pPr eaLnBrk="0" hangingPunct="0">
                  <a:defRPr>
                    <a:solidFill>
                      <a:srgbClr val="FFFF00"/>
                    </a:solidFill>
                    <a:latin typeface="Arial" charset="0"/>
                    <a:cs typeface="Arial" charset="0"/>
                  </a:defRPr>
                </a:lvl1pPr>
                <a:lvl2pPr marL="742950" indent="-285750" eaLnBrk="0" hangingPunct="0">
                  <a:defRPr>
                    <a:solidFill>
                      <a:srgbClr val="FFFF00"/>
                    </a:solidFill>
                    <a:latin typeface="Arial" charset="0"/>
                    <a:cs typeface="Arial" charset="0"/>
                  </a:defRPr>
                </a:lvl2pPr>
                <a:lvl3pPr marL="1143000" indent="-228600" eaLnBrk="0" hangingPunct="0">
                  <a:defRPr>
                    <a:solidFill>
                      <a:srgbClr val="FFFF00"/>
                    </a:solidFill>
                    <a:latin typeface="Arial" charset="0"/>
                    <a:cs typeface="Arial" charset="0"/>
                  </a:defRPr>
                </a:lvl3pPr>
                <a:lvl4pPr marL="1600200" indent="-228600" eaLnBrk="0" hangingPunct="0">
                  <a:defRPr>
                    <a:solidFill>
                      <a:srgbClr val="FFFF00"/>
                    </a:solidFill>
                    <a:latin typeface="Arial" charset="0"/>
                    <a:cs typeface="Arial" charset="0"/>
                  </a:defRPr>
                </a:lvl4pPr>
                <a:lvl5pPr marL="2057400" indent="-228600" eaLnBrk="0" hangingPunct="0">
                  <a:defRPr>
                    <a:solidFill>
                      <a:srgbClr val="FFFF00"/>
                    </a:solidFill>
                    <a:latin typeface="Arial" charset="0"/>
                    <a:cs typeface="Arial" charset="0"/>
                  </a:defRPr>
                </a:lvl5pPr>
                <a:lvl6pPr marL="2514600" indent="-228600" eaLnBrk="0" fontAlgn="base" hangingPunct="0">
                  <a:spcBef>
                    <a:spcPct val="0"/>
                  </a:spcBef>
                  <a:spcAft>
                    <a:spcPct val="0"/>
                  </a:spcAft>
                  <a:defRPr>
                    <a:solidFill>
                      <a:srgbClr val="FFFF00"/>
                    </a:solidFill>
                    <a:latin typeface="Arial" charset="0"/>
                    <a:cs typeface="Arial" charset="0"/>
                  </a:defRPr>
                </a:lvl6pPr>
                <a:lvl7pPr marL="2971800" indent="-228600" eaLnBrk="0" fontAlgn="base" hangingPunct="0">
                  <a:spcBef>
                    <a:spcPct val="0"/>
                  </a:spcBef>
                  <a:spcAft>
                    <a:spcPct val="0"/>
                  </a:spcAft>
                  <a:defRPr>
                    <a:solidFill>
                      <a:srgbClr val="FFFF00"/>
                    </a:solidFill>
                    <a:latin typeface="Arial" charset="0"/>
                    <a:cs typeface="Arial" charset="0"/>
                  </a:defRPr>
                </a:lvl7pPr>
                <a:lvl8pPr marL="3429000" indent="-228600" eaLnBrk="0" fontAlgn="base" hangingPunct="0">
                  <a:spcBef>
                    <a:spcPct val="0"/>
                  </a:spcBef>
                  <a:spcAft>
                    <a:spcPct val="0"/>
                  </a:spcAft>
                  <a:defRPr>
                    <a:solidFill>
                      <a:srgbClr val="FFFF00"/>
                    </a:solidFill>
                    <a:latin typeface="Arial" charset="0"/>
                    <a:cs typeface="Arial" charset="0"/>
                  </a:defRPr>
                </a:lvl8pPr>
                <a:lvl9pPr marL="3886200" indent="-228600" eaLnBrk="0" fontAlgn="base" hangingPunct="0">
                  <a:spcBef>
                    <a:spcPct val="0"/>
                  </a:spcBef>
                  <a:spcAft>
                    <a:spcPct val="0"/>
                  </a:spcAft>
                  <a:defRPr>
                    <a:solidFill>
                      <a:srgbClr val="FFFF00"/>
                    </a:solidFill>
                    <a:latin typeface="Arial" charset="0"/>
                    <a:cs typeface="Arial" charset="0"/>
                  </a:defRPr>
                </a:lvl9pPr>
              </a:lstStyle>
              <a:p>
                <a:pPr algn="ctr" eaLnBrk="1" fontAlgn="auto" hangingPunct="1">
                  <a:spcBef>
                    <a:spcPts val="0"/>
                  </a:spcBef>
                  <a:spcAft>
                    <a:spcPts val="0"/>
                  </a:spcAft>
                  <a:defRPr/>
                </a:pPr>
                <a:r>
                  <a:rPr lang="en-GB" sz="900" kern="0" dirty="0">
                    <a:solidFill>
                      <a:srgbClr val="000000"/>
                    </a:solidFill>
                    <a:ea typeface="ヒラギノ角ゴ Pro W3" charset="-128"/>
                  </a:rPr>
                  <a:t>330</a:t>
                </a:r>
                <a:endParaRPr lang="en-US" sz="900" kern="0" dirty="0">
                  <a:solidFill>
                    <a:srgbClr val="000000"/>
                  </a:solidFill>
                  <a:ea typeface="ヒラギノ角ゴ Pro W3" charset="-128"/>
                </a:endParaRPr>
              </a:p>
            </p:txBody>
          </p:sp>
          <p:sp>
            <p:nvSpPr>
              <p:cNvPr id="95" name="Text Box 49"/>
              <p:cNvSpPr txBox="1">
                <a:spLocks noChangeArrowheads="1"/>
              </p:cNvSpPr>
              <p:nvPr/>
            </p:nvSpPr>
            <p:spPr bwMode="auto">
              <a:xfrm>
                <a:off x="4931" y="2806"/>
                <a:ext cx="503" cy="1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lgn="ctr">
                    <a:solidFill>
                      <a:srgbClr val="000000"/>
                    </a:solidFill>
                    <a:miter lim="800000"/>
                    <a:headEnd/>
                    <a:tailEnd/>
                  </a14:hiddenLine>
                </a:ext>
              </a:extLst>
            </p:spPr>
            <p:txBody>
              <a:bodyPr wrap="none">
                <a:spAutoFit/>
              </a:bodyPr>
              <a:lstStyle>
                <a:lvl1pPr eaLnBrk="0" hangingPunct="0">
                  <a:defRPr>
                    <a:solidFill>
                      <a:srgbClr val="FFFF00"/>
                    </a:solidFill>
                    <a:latin typeface="Arial" charset="0"/>
                    <a:cs typeface="Arial" charset="0"/>
                  </a:defRPr>
                </a:lvl1pPr>
                <a:lvl2pPr marL="742950" indent="-285750" eaLnBrk="0" hangingPunct="0">
                  <a:defRPr>
                    <a:solidFill>
                      <a:srgbClr val="FFFF00"/>
                    </a:solidFill>
                    <a:latin typeface="Arial" charset="0"/>
                    <a:cs typeface="Arial" charset="0"/>
                  </a:defRPr>
                </a:lvl2pPr>
                <a:lvl3pPr marL="1143000" indent="-228600" eaLnBrk="0" hangingPunct="0">
                  <a:defRPr>
                    <a:solidFill>
                      <a:srgbClr val="FFFF00"/>
                    </a:solidFill>
                    <a:latin typeface="Arial" charset="0"/>
                    <a:cs typeface="Arial" charset="0"/>
                  </a:defRPr>
                </a:lvl3pPr>
                <a:lvl4pPr marL="1600200" indent="-228600" eaLnBrk="0" hangingPunct="0">
                  <a:defRPr>
                    <a:solidFill>
                      <a:srgbClr val="FFFF00"/>
                    </a:solidFill>
                    <a:latin typeface="Arial" charset="0"/>
                    <a:cs typeface="Arial" charset="0"/>
                  </a:defRPr>
                </a:lvl4pPr>
                <a:lvl5pPr marL="2057400" indent="-228600" eaLnBrk="0" hangingPunct="0">
                  <a:defRPr>
                    <a:solidFill>
                      <a:srgbClr val="FFFF00"/>
                    </a:solidFill>
                    <a:latin typeface="Arial" charset="0"/>
                    <a:cs typeface="Arial" charset="0"/>
                  </a:defRPr>
                </a:lvl5pPr>
                <a:lvl6pPr marL="2514600" indent="-228600" eaLnBrk="0" fontAlgn="base" hangingPunct="0">
                  <a:spcBef>
                    <a:spcPct val="0"/>
                  </a:spcBef>
                  <a:spcAft>
                    <a:spcPct val="0"/>
                  </a:spcAft>
                  <a:defRPr>
                    <a:solidFill>
                      <a:srgbClr val="FFFF00"/>
                    </a:solidFill>
                    <a:latin typeface="Arial" charset="0"/>
                    <a:cs typeface="Arial" charset="0"/>
                  </a:defRPr>
                </a:lvl6pPr>
                <a:lvl7pPr marL="2971800" indent="-228600" eaLnBrk="0" fontAlgn="base" hangingPunct="0">
                  <a:spcBef>
                    <a:spcPct val="0"/>
                  </a:spcBef>
                  <a:spcAft>
                    <a:spcPct val="0"/>
                  </a:spcAft>
                  <a:defRPr>
                    <a:solidFill>
                      <a:srgbClr val="FFFF00"/>
                    </a:solidFill>
                    <a:latin typeface="Arial" charset="0"/>
                    <a:cs typeface="Arial" charset="0"/>
                  </a:defRPr>
                </a:lvl7pPr>
                <a:lvl8pPr marL="3429000" indent="-228600" eaLnBrk="0" fontAlgn="base" hangingPunct="0">
                  <a:spcBef>
                    <a:spcPct val="0"/>
                  </a:spcBef>
                  <a:spcAft>
                    <a:spcPct val="0"/>
                  </a:spcAft>
                  <a:defRPr>
                    <a:solidFill>
                      <a:srgbClr val="FFFF00"/>
                    </a:solidFill>
                    <a:latin typeface="Arial" charset="0"/>
                    <a:cs typeface="Arial" charset="0"/>
                  </a:defRPr>
                </a:lvl8pPr>
                <a:lvl9pPr marL="3886200" indent="-228600" eaLnBrk="0" fontAlgn="base" hangingPunct="0">
                  <a:spcBef>
                    <a:spcPct val="0"/>
                  </a:spcBef>
                  <a:spcAft>
                    <a:spcPct val="0"/>
                  </a:spcAft>
                  <a:defRPr>
                    <a:solidFill>
                      <a:srgbClr val="FFFF00"/>
                    </a:solidFill>
                    <a:latin typeface="Arial" charset="0"/>
                    <a:cs typeface="Arial" charset="0"/>
                  </a:defRPr>
                </a:lvl9pPr>
              </a:lstStyle>
              <a:p>
                <a:pPr algn="ctr" eaLnBrk="1" fontAlgn="auto" hangingPunct="1">
                  <a:spcBef>
                    <a:spcPts val="0"/>
                  </a:spcBef>
                  <a:spcAft>
                    <a:spcPts val="0"/>
                  </a:spcAft>
                  <a:defRPr/>
                </a:pPr>
                <a:r>
                  <a:rPr lang="en-GB" sz="900" kern="0" dirty="0">
                    <a:solidFill>
                      <a:srgbClr val="000000"/>
                    </a:solidFill>
                    <a:ea typeface="ヒラギノ角ゴ Pro W3" charset="-128"/>
                  </a:rPr>
                  <a:t>360</a:t>
                </a:r>
                <a:endParaRPr lang="en-US" sz="900" kern="0" dirty="0">
                  <a:solidFill>
                    <a:srgbClr val="000000"/>
                  </a:solidFill>
                  <a:ea typeface="ヒラギノ角ゴ Pro W3" charset="-128"/>
                </a:endParaRPr>
              </a:p>
            </p:txBody>
          </p:sp>
        </p:grpSp>
        <p:sp>
          <p:nvSpPr>
            <p:cNvPr id="80" name="Text Box 94"/>
            <p:cNvSpPr txBox="1">
              <a:spLocks noChangeArrowheads="1"/>
            </p:cNvSpPr>
            <p:nvPr/>
          </p:nvSpPr>
          <p:spPr bwMode="auto">
            <a:xfrm>
              <a:off x="3485475" y="5038418"/>
              <a:ext cx="3661297" cy="2460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lgn="ctr">
                  <a:solidFill>
                    <a:srgbClr val="000000"/>
                  </a:solidFill>
                  <a:miter lim="800000"/>
                  <a:headEnd/>
                  <a:tailEnd/>
                </a14:hiddenLine>
              </a:ext>
            </a:extLst>
          </p:spPr>
          <p:txBody>
            <a:bodyPr wrap="none">
              <a:spAutoFit/>
            </a:bodyPr>
            <a:lstStyle>
              <a:lvl1pPr eaLnBrk="0" hangingPunct="0">
                <a:defRPr>
                  <a:solidFill>
                    <a:srgbClr val="FFFF00"/>
                  </a:solidFill>
                  <a:latin typeface="Arial" charset="0"/>
                  <a:cs typeface="Arial" charset="0"/>
                </a:defRPr>
              </a:lvl1pPr>
              <a:lvl2pPr marL="742950" indent="-285750" eaLnBrk="0" hangingPunct="0">
                <a:defRPr>
                  <a:solidFill>
                    <a:srgbClr val="FFFF00"/>
                  </a:solidFill>
                  <a:latin typeface="Arial" charset="0"/>
                  <a:cs typeface="Arial" charset="0"/>
                </a:defRPr>
              </a:lvl2pPr>
              <a:lvl3pPr marL="1143000" indent="-228600" eaLnBrk="0" hangingPunct="0">
                <a:defRPr>
                  <a:solidFill>
                    <a:srgbClr val="FFFF00"/>
                  </a:solidFill>
                  <a:latin typeface="Arial" charset="0"/>
                  <a:cs typeface="Arial" charset="0"/>
                </a:defRPr>
              </a:lvl3pPr>
              <a:lvl4pPr marL="1600200" indent="-228600" eaLnBrk="0" hangingPunct="0">
                <a:defRPr>
                  <a:solidFill>
                    <a:srgbClr val="FFFF00"/>
                  </a:solidFill>
                  <a:latin typeface="Arial" charset="0"/>
                  <a:cs typeface="Arial" charset="0"/>
                </a:defRPr>
              </a:lvl4pPr>
              <a:lvl5pPr marL="2057400" indent="-228600" eaLnBrk="0" hangingPunct="0">
                <a:defRPr>
                  <a:solidFill>
                    <a:srgbClr val="FFFF00"/>
                  </a:solidFill>
                  <a:latin typeface="Arial" charset="0"/>
                  <a:cs typeface="Arial" charset="0"/>
                </a:defRPr>
              </a:lvl5pPr>
              <a:lvl6pPr marL="2514600" indent="-228600" eaLnBrk="0" fontAlgn="base" hangingPunct="0">
                <a:spcBef>
                  <a:spcPct val="0"/>
                </a:spcBef>
                <a:spcAft>
                  <a:spcPct val="0"/>
                </a:spcAft>
                <a:defRPr>
                  <a:solidFill>
                    <a:srgbClr val="FFFF00"/>
                  </a:solidFill>
                  <a:latin typeface="Arial" charset="0"/>
                  <a:cs typeface="Arial" charset="0"/>
                </a:defRPr>
              </a:lvl6pPr>
              <a:lvl7pPr marL="2971800" indent="-228600" eaLnBrk="0" fontAlgn="base" hangingPunct="0">
                <a:spcBef>
                  <a:spcPct val="0"/>
                </a:spcBef>
                <a:spcAft>
                  <a:spcPct val="0"/>
                </a:spcAft>
                <a:defRPr>
                  <a:solidFill>
                    <a:srgbClr val="FFFF00"/>
                  </a:solidFill>
                  <a:latin typeface="Arial" charset="0"/>
                  <a:cs typeface="Arial" charset="0"/>
                </a:defRPr>
              </a:lvl7pPr>
              <a:lvl8pPr marL="3429000" indent="-228600" eaLnBrk="0" fontAlgn="base" hangingPunct="0">
                <a:spcBef>
                  <a:spcPct val="0"/>
                </a:spcBef>
                <a:spcAft>
                  <a:spcPct val="0"/>
                </a:spcAft>
                <a:defRPr>
                  <a:solidFill>
                    <a:srgbClr val="FFFF00"/>
                  </a:solidFill>
                  <a:latin typeface="Arial" charset="0"/>
                  <a:cs typeface="Arial" charset="0"/>
                </a:defRPr>
              </a:lvl8pPr>
              <a:lvl9pPr marL="3886200" indent="-228600" eaLnBrk="0" fontAlgn="base" hangingPunct="0">
                <a:spcBef>
                  <a:spcPct val="0"/>
                </a:spcBef>
                <a:spcAft>
                  <a:spcPct val="0"/>
                </a:spcAft>
                <a:defRPr>
                  <a:solidFill>
                    <a:srgbClr val="FFFF00"/>
                  </a:solidFill>
                  <a:latin typeface="Arial" charset="0"/>
                  <a:cs typeface="Arial" charset="0"/>
                </a:defRPr>
              </a:lvl9pPr>
            </a:lstStyle>
            <a:p>
              <a:pPr algn="ctr" eaLnBrk="1" fontAlgn="auto" hangingPunct="1">
                <a:spcBef>
                  <a:spcPts val="0"/>
                </a:spcBef>
                <a:spcAft>
                  <a:spcPts val="0"/>
                </a:spcAft>
                <a:defRPr/>
              </a:pPr>
              <a:r>
                <a:rPr lang="ru-RU" sz="1000" b="1" kern="0" dirty="0" smtClean="0">
                  <a:solidFill>
                    <a:srgbClr val="000000"/>
                  </a:solidFill>
                  <a:ea typeface="ヒラギノ角ゴ Pro W3" charset="-128"/>
                </a:rPr>
                <a:t>Время до события </a:t>
              </a:r>
              <a:r>
                <a:rPr lang="en-GB" sz="1000" b="1" kern="0" dirty="0" smtClean="0">
                  <a:solidFill>
                    <a:srgbClr val="000000"/>
                  </a:solidFill>
                  <a:ea typeface="ヒラギノ角ゴ Pro W3" charset="-128"/>
                </a:rPr>
                <a:t>(</a:t>
              </a:r>
              <a:r>
                <a:rPr lang="ru-RU" sz="1000" b="1" kern="0" dirty="0" smtClean="0">
                  <a:solidFill>
                    <a:srgbClr val="000000"/>
                  </a:solidFill>
                  <a:ea typeface="ヒラギノ角ゴ Pro W3" charset="-128"/>
                </a:rPr>
                <a:t>дни</a:t>
              </a:r>
              <a:r>
                <a:rPr lang="en-GB" sz="1000" b="1" kern="0" dirty="0" smtClean="0">
                  <a:solidFill>
                    <a:srgbClr val="000000"/>
                  </a:solidFill>
                  <a:ea typeface="ヒラギノ角ゴ Pro W3" charset="-128"/>
                </a:rPr>
                <a:t>)</a:t>
              </a:r>
              <a:endParaRPr lang="en-US" sz="1000" b="1" kern="0" dirty="0">
                <a:solidFill>
                  <a:srgbClr val="000000"/>
                </a:solidFill>
                <a:ea typeface="ヒラギノ角ゴ Pro W3" charset="-128"/>
              </a:endParaRPr>
            </a:p>
          </p:txBody>
        </p:sp>
        <p:sp>
          <p:nvSpPr>
            <p:cNvPr id="81" name="Text Box 91"/>
            <p:cNvSpPr txBox="1">
              <a:spLocks noChangeArrowheads="1"/>
            </p:cNvSpPr>
            <p:nvPr/>
          </p:nvSpPr>
          <p:spPr bwMode="auto">
            <a:xfrm rot="16200000">
              <a:off x="119438" y="3118341"/>
              <a:ext cx="2319144" cy="5177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lgn="ctr">
                  <a:solidFill>
                    <a:srgbClr val="000000"/>
                  </a:solidFill>
                  <a:miter lim="800000"/>
                  <a:headEnd/>
                  <a:tailEnd/>
                </a14:hiddenLine>
              </a:ext>
            </a:extLst>
          </p:spPr>
          <p:txBody>
            <a:bodyPr wrap="none">
              <a:spAutoFit/>
            </a:bodyPr>
            <a:lstStyle>
              <a:lvl1pPr eaLnBrk="0" hangingPunct="0">
                <a:defRPr>
                  <a:solidFill>
                    <a:srgbClr val="FFFF00"/>
                  </a:solidFill>
                  <a:latin typeface="Arial" charset="0"/>
                  <a:cs typeface="Arial" charset="0"/>
                </a:defRPr>
              </a:lvl1pPr>
              <a:lvl2pPr marL="742950" indent="-285750" eaLnBrk="0" hangingPunct="0">
                <a:defRPr>
                  <a:solidFill>
                    <a:srgbClr val="FFFF00"/>
                  </a:solidFill>
                  <a:latin typeface="Arial" charset="0"/>
                  <a:cs typeface="Arial" charset="0"/>
                </a:defRPr>
              </a:lvl2pPr>
              <a:lvl3pPr marL="1143000" indent="-228600" eaLnBrk="0" hangingPunct="0">
                <a:defRPr>
                  <a:solidFill>
                    <a:srgbClr val="FFFF00"/>
                  </a:solidFill>
                  <a:latin typeface="Arial" charset="0"/>
                  <a:cs typeface="Arial" charset="0"/>
                </a:defRPr>
              </a:lvl3pPr>
              <a:lvl4pPr marL="1600200" indent="-228600" eaLnBrk="0" hangingPunct="0">
                <a:defRPr>
                  <a:solidFill>
                    <a:srgbClr val="FFFF00"/>
                  </a:solidFill>
                  <a:latin typeface="Arial" charset="0"/>
                  <a:cs typeface="Arial" charset="0"/>
                </a:defRPr>
              </a:lvl4pPr>
              <a:lvl5pPr marL="2057400" indent="-228600" eaLnBrk="0" hangingPunct="0">
                <a:defRPr>
                  <a:solidFill>
                    <a:srgbClr val="FFFF00"/>
                  </a:solidFill>
                  <a:latin typeface="Arial" charset="0"/>
                  <a:cs typeface="Arial" charset="0"/>
                </a:defRPr>
              </a:lvl5pPr>
              <a:lvl6pPr marL="2514600" indent="-228600" eaLnBrk="0" fontAlgn="base" hangingPunct="0">
                <a:spcBef>
                  <a:spcPct val="0"/>
                </a:spcBef>
                <a:spcAft>
                  <a:spcPct val="0"/>
                </a:spcAft>
                <a:defRPr>
                  <a:solidFill>
                    <a:srgbClr val="FFFF00"/>
                  </a:solidFill>
                  <a:latin typeface="Arial" charset="0"/>
                  <a:cs typeface="Arial" charset="0"/>
                </a:defRPr>
              </a:lvl6pPr>
              <a:lvl7pPr marL="2971800" indent="-228600" eaLnBrk="0" fontAlgn="base" hangingPunct="0">
                <a:spcBef>
                  <a:spcPct val="0"/>
                </a:spcBef>
                <a:spcAft>
                  <a:spcPct val="0"/>
                </a:spcAft>
                <a:defRPr>
                  <a:solidFill>
                    <a:srgbClr val="FFFF00"/>
                  </a:solidFill>
                  <a:latin typeface="Arial" charset="0"/>
                  <a:cs typeface="Arial" charset="0"/>
                </a:defRPr>
              </a:lvl7pPr>
              <a:lvl8pPr marL="3429000" indent="-228600" eaLnBrk="0" fontAlgn="base" hangingPunct="0">
                <a:spcBef>
                  <a:spcPct val="0"/>
                </a:spcBef>
                <a:spcAft>
                  <a:spcPct val="0"/>
                </a:spcAft>
                <a:defRPr>
                  <a:solidFill>
                    <a:srgbClr val="FFFF00"/>
                  </a:solidFill>
                  <a:latin typeface="Arial" charset="0"/>
                  <a:cs typeface="Arial" charset="0"/>
                </a:defRPr>
              </a:lvl8pPr>
              <a:lvl9pPr marL="3886200" indent="-228600" eaLnBrk="0" fontAlgn="base" hangingPunct="0">
                <a:spcBef>
                  <a:spcPct val="0"/>
                </a:spcBef>
                <a:spcAft>
                  <a:spcPct val="0"/>
                </a:spcAft>
                <a:defRPr>
                  <a:solidFill>
                    <a:srgbClr val="FFFF00"/>
                  </a:solidFill>
                  <a:latin typeface="Arial" charset="0"/>
                  <a:cs typeface="Arial" charset="0"/>
                </a:defRPr>
              </a:lvl9pPr>
            </a:lstStyle>
            <a:p>
              <a:pPr algn="ctr" eaLnBrk="1" fontAlgn="auto" hangingPunct="1">
                <a:spcBef>
                  <a:spcPts val="0"/>
                </a:spcBef>
                <a:spcAft>
                  <a:spcPts val="0"/>
                </a:spcAft>
                <a:defRPr/>
              </a:pPr>
              <a:r>
                <a:rPr lang="ru-RU" sz="900" b="1" kern="0" dirty="0" smtClean="0">
                  <a:solidFill>
                    <a:srgbClr val="000000"/>
                  </a:solidFill>
                  <a:ea typeface="ヒラギノ角ゴ Pro W3" charset="-128"/>
                </a:rPr>
                <a:t>Кумулятивная частота событий</a:t>
              </a:r>
              <a:r>
                <a:rPr lang="en-GB" sz="1000" b="1" kern="0" dirty="0" smtClean="0">
                  <a:solidFill>
                    <a:srgbClr val="000000"/>
                  </a:solidFill>
                  <a:ea typeface="ヒラギノ角ゴ Pro W3" charset="-128"/>
                </a:rPr>
                <a:t> </a:t>
              </a:r>
              <a:r>
                <a:rPr lang="en-GB" sz="1000" b="1" kern="0" dirty="0">
                  <a:solidFill>
                    <a:srgbClr val="000000"/>
                  </a:solidFill>
                  <a:ea typeface="ヒラギノ角ゴ Pro W3" charset="-128"/>
                </a:rPr>
                <a:t>(%)</a:t>
              </a:r>
              <a:endParaRPr lang="en-US" sz="1000" b="1" kern="0" dirty="0">
                <a:solidFill>
                  <a:srgbClr val="000000"/>
                </a:solidFill>
                <a:ea typeface="ヒラギノ角ゴ Pro W3" charset="-128"/>
              </a:endParaRPr>
            </a:p>
          </p:txBody>
        </p:sp>
        <p:sp>
          <p:nvSpPr>
            <p:cNvPr id="82" name="Freeform 91"/>
            <p:cNvSpPr>
              <a:spLocks/>
            </p:cNvSpPr>
            <p:nvPr/>
          </p:nvSpPr>
          <p:spPr bwMode="auto">
            <a:xfrm>
              <a:off x="2025634" y="2379578"/>
              <a:ext cx="6427313" cy="2460420"/>
            </a:xfrm>
            <a:custGeom>
              <a:avLst/>
              <a:gdLst>
                <a:gd name="T0" fmla="*/ 0 w 4050"/>
                <a:gd name="T1" fmla="*/ 2147483647 h 1550"/>
                <a:gd name="T2" fmla="*/ 32762825 w 4050"/>
                <a:gd name="T3" fmla="*/ 2147483647 h 1550"/>
                <a:gd name="T4" fmla="*/ 68045013 w 4050"/>
                <a:gd name="T5" fmla="*/ 2147483647 h 1550"/>
                <a:gd name="T6" fmla="*/ 93246575 w 4050"/>
                <a:gd name="T7" fmla="*/ 2147483647 h 1550"/>
                <a:gd name="T8" fmla="*/ 123488450 w 4050"/>
                <a:gd name="T9" fmla="*/ 2147483647 h 1550"/>
                <a:gd name="T10" fmla="*/ 158770638 w 4050"/>
                <a:gd name="T11" fmla="*/ 2147483647 h 1550"/>
                <a:gd name="T12" fmla="*/ 176410938 w 4050"/>
                <a:gd name="T13" fmla="*/ 2147483647 h 1550"/>
                <a:gd name="T14" fmla="*/ 236894688 w 4050"/>
                <a:gd name="T15" fmla="*/ 2147483647 h 1550"/>
                <a:gd name="T16" fmla="*/ 264617200 w 4050"/>
                <a:gd name="T17" fmla="*/ 2147483647 h 1550"/>
                <a:gd name="T18" fmla="*/ 294859075 w 4050"/>
                <a:gd name="T19" fmla="*/ 2147483647 h 1550"/>
                <a:gd name="T20" fmla="*/ 320060638 w 4050"/>
                <a:gd name="T21" fmla="*/ 2147483647 h 1550"/>
                <a:gd name="T22" fmla="*/ 345262200 w 4050"/>
                <a:gd name="T23" fmla="*/ 2147483647 h 1550"/>
                <a:gd name="T24" fmla="*/ 521673138 w 4050"/>
                <a:gd name="T25" fmla="*/ 2147483647 h 1550"/>
                <a:gd name="T26" fmla="*/ 607358450 w 4050"/>
                <a:gd name="T27" fmla="*/ 2147483647 h 1550"/>
                <a:gd name="T28" fmla="*/ 723285638 w 4050"/>
                <a:gd name="T29" fmla="*/ 2147483647 h 1550"/>
                <a:gd name="T30" fmla="*/ 748487200 w 4050"/>
                <a:gd name="T31" fmla="*/ 2147483647 h 1550"/>
                <a:gd name="T32" fmla="*/ 773688763 w 4050"/>
                <a:gd name="T33" fmla="*/ 2147483647 h 1550"/>
                <a:gd name="T34" fmla="*/ 798890325 w 4050"/>
                <a:gd name="T35" fmla="*/ 2147483647 h 1550"/>
                <a:gd name="T36" fmla="*/ 831651563 w 4050"/>
                <a:gd name="T37" fmla="*/ 2132052188 h 1550"/>
                <a:gd name="T38" fmla="*/ 861893438 w 4050"/>
                <a:gd name="T39" fmla="*/ 2091729688 h 1550"/>
                <a:gd name="T40" fmla="*/ 970260950 w 4050"/>
                <a:gd name="T41" fmla="*/ 2008565325 h 1550"/>
                <a:gd name="T42" fmla="*/ 1008062500 w 4050"/>
                <a:gd name="T43" fmla="*/ 1983363763 h 1550"/>
                <a:gd name="T44" fmla="*/ 1060986575 w 4050"/>
                <a:gd name="T45" fmla="*/ 1940520313 h 1550"/>
                <a:gd name="T46" fmla="*/ 1116430013 w 4050"/>
                <a:gd name="T47" fmla="*/ 1862396263 h 1550"/>
                <a:gd name="T48" fmla="*/ 1144150938 w 4050"/>
                <a:gd name="T49" fmla="*/ 1829633438 h 1550"/>
                <a:gd name="T50" fmla="*/ 1234876563 w 4050"/>
                <a:gd name="T51" fmla="*/ 1743948125 h 1550"/>
                <a:gd name="T52" fmla="*/ 1315521563 w 4050"/>
                <a:gd name="T53" fmla="*/ 1708665938 h 1550"/>
                <a:gd name="T54" fmla="*/ 1373485950 w 4050"/>
                <a:gd name="T55" fmla="*/ 1675904700 h 1550"/>
                <a:gd name="T56" fmla="*/ 1519655013 w 4050"/>
                <a:gd name="T57" fmla="*/ 1633061250 h 1550"/>
                <a:gd name="T58" fmla="*/ 1570058138 w 4050"/>
                <a:gd name="T59" fmla="*/ 1590219388 h 1550"/>
                <a:gd name="T60" fmla="*/ 1628020938 w 4050"/>
                <a:gd name="T61" fmla="*/ 1519655013 h 1550"/>
                <a:gd name="T62" fmla="*/ 1663303125 w 4050"/>
                <a:gd name="T63" fmla="*/ 1479332513 h 1550"/>
                <a:gd name="T64" fmla="*/ 1769149688 w 4050"/>
                <a:gd name="T65" fmla="*/ 1436489063 h 1550"/>
                <a:gd name="T66" fmla="*/ 2147483647 w 4050"/>
                <a:gd name="T67" fmla="*/ 1411287500 h 1550"/>
                <a:gd name="T68" fmla="*/ 2147483647 w 4050"/>
                <a:gd name="T69" fmla="*/ 1365924688 h 1550"/>
                <a:gd name="T70" fmla="*/ 2147483647 w 4050"/>
                <a:gd name="T71" fmla="*/ 1328123138 h 1550"/>
                <a:gd name="T72" fmla="*/ 2147483647 w 4050"/>
                <a:gd name="T73" fmla="*/ 1290320000 h 1550"/>
                <a:gd name="T74" fmla="*/ 2147483647 w 4050"/>
                <a:gd name="T75" fmla="*/ 1244957188 h 1550"/>
                <a:gd name="T76" fmla="*/ 2147483647 w 4050"/>
                <a:gd name="T77" fmla="*/ 1202115325 h 1550"/>
                <a:gd name="T78" fmla="*/ 2147483647 w 4050"/>
                <a:gd name="T79" fmla="*/ 1166833138 h 1550"/>
                <a:gd name="T80" fmla="*/ 2147483647 w 4050"/>
                <a:gd name="T81" fmla="*/ 1116430013 h 1550"/>
                <a:gd name="T82" fmla="*/ 2147483647 w 4050"/>
                <a:gd name="T83" fmla="*/ 1073586563 h 1550"/>
                <a:gd name="T84" fmla="*/ 2147483647 w 4050"/>
                <a:gd name="T85" fmla="*/ 1040825325 h 1550"/>
                <a:gd name="T86" fmla="*/ 2147483647 w 4050"/>
                <a:gd name="T87" fmla="*/ 987901250 h 1550"/>
                <a:gd name="T88" fmla="*/ 2147483647 w 4050"/>
                <a:gd name="T89" fmla="*/ 950099700 h 1550"/>
                <a:gd name="T90" fmla="*/ 2147483647 w 4050"/>
                <a:gd name="T91" fmla="*/ 899696575 h 1550"/>
                <a:gd name="T92" fmla="*/ 2147483647 w 4050"/>
                <a:gd name="T93" fmla="*/ 854333763 h 1550"/>
                <a:gd name="T94" fmla="*/ 2147483647 w 4050"/>
                <a:gd name="T95" fmla="*/ 738406575 h 1550"/>
                <a:gd name="T96" fmla="*/ 2147483647 w 4050"/>
                <a:gd name="T97" fmla="*/ 612398763 h 1550"/>
                <a:gd name="T98" fmla="*/ 2147483647 w 4050"/>
                <a:gd name="T99" fmla="*/ 468749063 h 1550"/>
                <a:gd name="T100" fmla="*/ 2147483647 w 4050"/>
                <a:gd name="T101" fmla="*/ 317539688 h 1550"/>
                <a:gd name="T102" fmla="*/ 2147483647 w 4050"/>
                <a:gd name="T103" fmla="*/ 166330313 h 1550"/>
                <a:gd name="T104" fmla="*/ 2147483647 w 4050"/>
                <a:gd name="T105" fmla="*/ 0 h 1550"/>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4050" h="1550">
                  <a:moveTo>
                    <a:pt x="3" y="1550"/>
                  </a:moveTo>
                  <a:lnTo>
                    <a:pt x="0" y="1517"/>
                  </a:lnTo>
                  <a:lnTo>
                    <a:pt x="13" y="1513"/>
                  </a:lnTo>
                  <a:lnTo>
                    <a:pt x="13" y="1453"/>
                  </a:lnTo>
                  <a:lnTo>
                    <a:pt x="27" y="1454"/>
                  </a:lnTo>
                  <a:lnTo>
                    <a:pt x="27" y="1368"/>
                  </a:lnTo>
                  <a:lnTo>
                    <a:pt x="37" y="1368"/>
                  </a:lnTo>
                  <a:lnTo>
                    <a:pt x="37" y="1309"/>
                  </a:lnTo>
                  <a:lnTo>
                    <a:pt x="49" y="1309"/>
                  </a:lnTo>
                  <a:lnTo>
                    <a:pt x="49" y="1248"/>
                  </a:lnTo>
                  <a:lnTo>
                    <a:pt x="63" y="1248"/>
                  </a:lnTo>
                  <a:lnTo>
                    <a:pt x="63" y="1171"/>
                  </a:lnTo>
                  <a:lnTo>
                    <a:pt x="70" y="1172"/>
                  </a:lnTo>
                  <a:lnTo>
                    <a:pt x="70" y="1160"/>
                  </a:lnTo>
                  <a:lnTo>
                    <a:pt x="95" y="1160"/>
                  </a:lnTo>
                  <a:lnTo>
                    <a:pt x="94" y="1100"/>
                  </a:lnTo>
                  <a:lnTo>
                    <a:pt x="106" y="1101"/>
                  </a:lnTo>
                  <a:lnTo>
                    <a:pt x="105" y="1071"/>
                  </a:lnTo>
                  <a:lnTo>
                    <a:pt x="117" y="1071"/>
                  </a:lnTo>
                  <a:lnTo>
                    <a:pt x="117" y="1040"/>
                  </a:lnTo>
                  <a:lnTo>
                    <a:pt x="127" y="1039"/>
                  </a:lnTo>
                  <a:lnTo>
                    <a:pt x="127" y="1011"/>
                  </a:lnTo>
                  <a:lnTo>
                    <a:pt x="138" y="1011"/>
                  </a:lnTo>
                  <a:lnTo>
                    <a:pt x="137" y="995"/>
                  </a:lnTo>
                  <a:lnTo>
                    <a:pt x="207" y="995"/>
                  </a:lnTo>
                  <a:lnTo>
                    <a:pt x="207" y="980"/>
                  </a:lnTo>
                  <a:lnTo>
                    <a:pt x="240" y="980"/>
                  </a:lnTo>
                  <a:lnTo>
                    <a:pt x="241" y="951"/>
                  </a:lnTo>
                  <a:lnTo>
                    <a:pt x="287" y="951"/>
                  </a:lnTo>
                  <a:lnTo>
                    <a:pt x="287" y="907"/>
                  </a:lnTo>
                  <a:lnTo>
                    <a:pt x="299" y="907"/>
                  </a:lnTo>
                  <a:lnTo>
                    <a:pt x="297" y="894"/>
                  </a:lnTo>
                  <a:lnTo>
                    <a:pt x="307" y="894"/>
                  </a:lnTo>
                  <a:lnTo>
                    <a:pt x="307" y="875"/>
                  </a:lnTo>
                  <a:lnTo>
                    <a:pt x="318" y="875"/>
                  </a:lnTo>
                  <a:lnTo>
                    <a:pt x="317" y="858"/>
                  </a:lnTo>
                  <a:lnTo>
                    <a:pt x="330" y="858"/>
                  </a:lnTo>
                  <a:lnTo>
                    <a:pt x="330" y="846"/>
                  </a:lnTo>
                  <a:lnTo>
                    <a:pt x="342" y="846"/>
                  </a:lnTo>
                  <a:lnTo>
                    <a:pt x="342" y="830"/>
                  </a:lnTo>
                  <a:lnTo>
                    <a:pt x="385" y="830"/>
                  </a:lnTo>
                  <a:lnTo>
                    <a:pt x="385" y="797"/>
                  </a:lnTo>
                  <a:lnTo>
                    <a:pt x="400" y="797"/>
                  </a:lnTo>
                  <a:lnTo>
                    <a:pt x="400" y="787"/>
                  </a:lnTo>
                  <a:lnTo>
                    <a:pt x="421" y="786"/>
                  </a:lnTo>
                  <a:lnTo>
                    <a:pt x="421" y="770"/>
                  </a:lnTo>
                  <a:lnTo>
                    <a:pt x="443" y="769"/>
                  </a:lnTo>
                  <a:lnTo>
                    <a:pt x="443" y="739"/>
                  </a:lnTo>
                  <a:lnTo>
                    <a:pt x="455" y="738"/>
                  </a:lnTo>
                  <a:lnTo>
                    <a:pt x="454" y="726"/>
                  </a:lnTo>
                  <a:lnTo>
                    <a:pt x="490" y="726"/>
                  </a:lnTo>
                  <a:lnTo>
                    <a:pt x="490" y="692"/>
                  </a:lnTo>
                  <a:lnTo>
                    <a:pt x="522" y="692"/>
                  </a:lnTo>
                  <a:lnTo>
                    <a:pt x="522" y="678"/>
                  </a:lnTo>
                  <a:lnTo>
                    <a:pt x="545" y="678"/>
                  </a:lnTo>
                  <a:lnTo>
                    <a:pt x="545" y="665"/>
                  </a:lnTo>
                  <a:lnTo>
                    <a:pt x="603" y="665"/>
                  </a:lnTo>
                  <a:lnTo>
                    <a:pt x="603" y="648"/>
                  </a:lnTo>
                  <a:lnTo>
                    <a:pt x="624" y="648"/>
                  </a:lnTo>
                  <a:lnTo>
                    <a:pt x="623" y="631"/>
                  </a:lnTo>
                  <a:lnTo>
                    <a:pt x="646" y="631"/>
                  </a:lnTo>
                  <a:lnTo>
                    <a:pt x="646" y="603"/>
                  </a:lnTo>
                  <a:lnTo>
                    <a:pt x="660" y="603"/>
                  </a:lnTo>
                  <a:lnTo>
                    <a:pt x="660" y="587"/>
                  </a:lnTo>
                  <a:lnTo>
                    <a:pt x="702" y="587"/>
                  </a:lnTo>
                  <a:lnTo>
                    <a:pt x="702" y="570"/>
                  </a:lnTo>
                  <a:lnTo>
                    <a:pt x="893" y="570"/>
                  </a:lnTo>
                  <a:lnTo>
                    <a:pt x="893" y="560"/>
                  </a:lnTo>
                  <a:lnTo>
                    <a:pt x="919" y="559"/>
                  </a:lnTo>
                  <a:lnTo>
                    <a:pt x="919" y="542"/>
                  </a:lnTo>
                  <a:lnTo>
                    <a:pt x="976" y="542"/>
                  </a:lnTo>
                  <a:lnTo>
                    <a:pt x="976" y="527"/>
                  </a:lnTo>
                  <a:lnTo>
                    <a:pt x="1290" y="527"/>
                  </a:lnTo>
                  <a:lnTo>
                    <a:pt x="1291" y="512"/>
                  </a:lnTo>
                  <a:lnTo>
                    <a:pt x="1347" y="512"/>
                  </a:lnTo>
                  <a:lnTo>
                    <a:pt x="1347" y="494"/>
                  </a:lnTo>
                  <a:lnTo>
                    <a:pt x="1470" y="494"/>
                  </a:lnTo>
                  <a:lnTo>
                    <a:pt x="1470" y="477"/>
                  </a:lnTo>
                  <a:lnTo>
                    <a:pt x="1525" y="477"/>
                  </a:lnTo>
                  <a:lnTo>
                    <a:pt x="1525" y="463"/>
                  </a:lnTo>
                  <a:lnTo>
                    <a:pt x="1561" y="463"/>
                  </a:lnTo>
                  <a:lnTo>
                    <a:pt x="1561" y="443"/>
                  </a:lnTo>
                  <a:lnTo>
                    <a:pt x="1630" y="443"/>
                  </a:lnTo>
                  <a:lnTo>
                    <a:pt x="1630" y="426"/>
                  </a:lnTo>
                  <a:lnTo>
                    <a:pt x="1753" y="426"/>
                  </a:lnTo>
                  <a:lnTo>
                    <a:pt x="1753" y="413"/>
                  </a:lnTo>
                  <a:lnTo>
                    <a:pt x="1854" y="413"/>
                  </a:lnTo>
                  <a:lnTo>
                    <a:pt x="1855" y="392"/>
                  </a:lnTo>
                  <a:lnTo>
                    <a:pt x="1955" y="392"/>
                  </a:lnTo>
                  <a:lnTo>
                    <a:pt x="1955" y="377"/>
                  </a:lnTo>
                  <a:lnTo>
                    <a:pt x="2046" y="377"/>
                  </a:lnTo>
                  <a:lnTo>
                    <a:pt x="2046" y="357"/>
                  </a:lnTo>
                  <a:lnTo>
                    <a:pt x="2080" y="357"/>
                  </a:lnTo>
                  <a:lnTo>
                    <a:pt x="2080" y="339"/>
                  </a:lnTo>
                  <a:lnTo>
                    <a:pt x="2281" y="339"/>
                  </a:lnTo>
                  <a:lnTo>
                    <a:pt x="2281" y="293"/>
                  </a:lnTo>
                  <a:lnTo>
                    <a:pt x="2927" y="293"/>
                  </a:lnTo>
                  <a:lnTo>
                    <a:pt x="2926" y="243"/>
                  </a:lnTo>
                  <a:lnTo>
                    <a:pt x="3421" y="243"/>
                  </a:lnTo>
                  <a:lnTo>
                    <a:pt x="3421" y="186"/>
                  </a:lnTo>
                  <a:lnTo>
                    <a:pt x="3838" y="186"/>
                  </a:lnTo>
                  <a:lnTo>
                    <a:pt x="3838" y="126"/>
                  </a:lnTo>
                  <a:lnTo>
                    <a:pt x="4007" y="126"/>
                  </a:lnTo>
                  <a:lnTo>
                    <a:pt x="4008" y="66"/>
                  </a:lnTo>
                  <a:lnTo>
                    <a:pt x="4042" y="66"/>
                  </a:lnTo>
                  <a:lnTo>
                    <a:pt x="4042" y="0"/>
                  </a:lnTo>
                  <a:lnTo>
                    <a:pt x="4050" y="0"/>
                  </a:lnTo>
                </a:path>
              </a:pathLst>
            </a:custGeom>
            <a:noFill/>
            <a:ln w="28575" cmpd="sng">
              <a:solidFill>
                <a:srgbClr val="EC008C"/>
              </a:solidFill>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17961" dir="2700000" algn="ctr" rotWithShape="0">
                      <a:srgbClr val="999900"/>
                    </a:outerShdw>
                  </a:effectLst>
                </a14:hiddenEffects>
              </a:ext>
            </a:extLst>
          </p:spPr>
          <p:txBody>
            <a:bodyPr/>
            <a:lstStyle/>
            <a:p>
              <a:pPr algn="ctr" fontAlgn="auto">
                <a:spcBef>
                  <a:spcPts val="0"/>
                </a:spcBef>
                <a:spcAft>
                  <a:spcPts val="0"/>
                </a:spcAft>
                <a:defRPr/>
              </a:pPr>
              <a:endParaRPr lang="en-GB" sz="1100" kern="0" dirty="0">
                <a:solidFill>
                  <a:sysClr val="windowText" lastClr="000000"/>
                </a:solidFill>
                <a:latin typeface="Arial"/>
                <a:ea typeface="ヒラギノ角ゴ Pro W3" charset="-128"/>
                <a:cs typeface="Arial"/>
              </a:endParaRPr>
            </a:p>
          </p:txBody>
        </p:sp>
      </p:grpSp>
      <p:graphicFrame>
        <p:nvGraphicFramePr>
          <p:cNvPr id="125" name="Group 175"/>
          <p:cNvGraphicFramePr>
            <a:graphicFrameLocks noGrp="1"/>
          </p:cNvGraphicFramePr>
          <p:nvPr/>
        </p:nvGraphicFramePr>
        <p:xfrm>
          <a:off x="1450975" y="4033838"/>
          <a:ext cx="3148013" cy="1108076"/>
        </p:xfrm>
        <a:graphic>
          <a:graphicData uri="http://schemas.openxmlformats.org/drawingml/2006/table">
            <a:tbl>
              <a:tblPr firstRow="1" bandRow="1">
                <a:tableStyleId>{9D7B26C5-4107-4FEC-AEDC-1716B250A1EF}</a:tableStyleId>
              </a:tblPr>
              <a:tblGrid>
                <a:gridCol w="785194"/>
                <a:gridCol w="1130295"/>
                <a:gridCol w="1232524"/>
              </a:tblGrid>
              <a:tr h="421211">
                <a:tc>
                  <a:txBody>
                    <a:bodyPr/>
                    <a:lstStyle/>
                    <a:p>
                      <a:pPr marL="0" marR="0" lvl="0" indent="0" algn="ctr" defTabSz="914400" rtl="0" eaLnBrk="1" fontAlgn="b" latinLnBrk="0" hangingPunct="1">
                        <a:lnSpc>
                          <a:spcPct val="100000"/>
                        </a:lnSpc>
                        <a:spcBef>
                          <a:spcPct val="20000"/>
                        </a:spcBef>
                        <a:spcAft>
                          <a:spcPct val="20000"/>
                        </a:spcAft>
                        <a:buClr>
                          <a:schemeClr val="bg2"/>
                        </a:buClr>
                        <a:buSzTx/>
                        <a:buFont typeface="Wingdings 2" pitchFamily="18" charset="2"/>
                        <a:buNone/>
                        <a:tabLst/>
                      </a:pPr>
                      <a:r>
                        <a:rPr kumimoji="0" lang="ru-RU" sz="900" b="1" i="0" u="none" strike="noStrike" cap="none" normalizeH="0" baseline="0" dirty="0" smtClean="0">
                          <a:ln>
                            <a:noFill/>
                          </a:ln>
                          <a:solidFill>
                            <a:schemeClr val="bg1"/>
                          </a:solidFill>
                          <a:effectLst/>
                          <a:latin typeface="+mn-lt"/>
                          <a:cs typeface="+mn-cs"/>
                        </a:rPr>
                        <a:t>Время</a:t>
                      </a:r>
                      <a:endParaRPr kumimoji="0" lang="en-US" sz="900" b="1" i="0" u="none" strike="noStrike" cap="none" normalizeH="0" baseline="0" dirty="0" smtClean="0">
                        <a:ln>
                          <a:noFill/>
                        </a:ln>
                        <a:solidFill>
                          <a:schemeClr val="bg1"/>
                        </a:solidFill>
                        <a:effectLst/>
                        <a:latin typeface="Arial" pitchFamily="34" charset="0"/>
                        <a:cs typeface="Arial" pitchFamily="34" charset="0"/>
                      </a:endParaRPr>
                    </a:p>
                  </a:txBody>
                  <a:tcPr marL="91747" marR="91747" marT="45814" marB="45814" horzOverflow="overflow">
                    <a:solidFill>
                      <a:schemeClr val="bg2"/>
                    </a:solidFill>
                  </a:tcPr>
                </a:tc>
                <a:tc>
                  <a:txBody>
                    <a:bodyPr/>
                    <a:lstStyle>
                      <a:lvl1pPr marL="0" algn="l" defTabSz="914400" rtl="0" eaLnBrk="1" latinLnBrk="0" hangingPunct="1">
                        <a:defRPr sz="1800" b="1" kern="1200">
                          <a:solidFill>
                            <a:schemeClr val="tx1"/>
                          </a:solidFill>
                          <a:latin typeface="Arial"/>
                        </a:defRPr>
                      </a:lvl1pPr>
                      <a:lvl2pPr marL="457200" algn="l" defTabSz="914400" rtl="0" eaLnBrk="1" latinLnBrk="0" hangingPunct="1">
                        <a:defRPr sz="1800" b="1" kern="1200">
                          <a:solidFill>
                            <a:schemeClr val="tx1"/>
                          </a:solidFill>
                          <a:latin typeface="Arial"/>
                        </a:defRPr>
                      </a:lvl2pPr>
                      <a:lvl3pPr marL="914400" algn="l" defTabSz="914400" rtl="0" eaLnBrk="1" latinLnBrk="0" hangingPunct="1">
                        <a:defRPr sz="1800" b="1" kern="1200">
                          <a:solidFill>
                            <a:schemeClr val="tx1"/>
                          </a:solidFill>
                          <a:latin typeface="Arial"/>
                        </a:defRPr>
                      </a:lvl3pPr>
                      <a:lvl4pPr marL="1371600" algn="l" defTabSz="914400" rtl="0" eaLnBrk="1" latinLnBrk="0" hangingPunct="1">
                        <a:defRPr sz="1800" b="1" kern="1200">
                          <a:solidFill>
                            <a:schemeClr val="tx1"/>
                          </a:solidFill>
                          <a:latin typeface="Arial"/>
                        </a:defRPr>
                      </a:lvl4pPr>
                      <a:lvl5pPr marL="1828800" algn="l" defTabSz="914400" rtl="0" eaLnBrk="1" latinLnBrk="0" hangingPunct="1">
                        <a:defRPr sz="1800" b="1" kern="1200">
                          <a:solidFill>
                            <a:schemeClr val="tx1"/>
                          </a:solidFill>
                          <a:latin typeface="Arial"/>
                        </a:defRPr>
                      </a:lvl5pPr>
                      <a:lvl6pPr marL="2286000" algn="l" defTabSz="914400" rtl="0" eaLnBrk="1" latinLnBrk="0" hangingPunct="1">
                        <a:defRPr sz="1800" b="1" kern="1200">
                          <a:solidFill>
                            <a:schemeClr val="tx1"/>
                          </a:solidFill>
                          <a:latin typeface="Arial"/>
                        </a:defRPr>
                      </a:lvl6pPr>
                      <a:lvl7pPr marL="2743200" algn="l" defTabSz="914400" rtl="0" eaLnBrk="1" latinLnBrk="0" hangingPunct="1">
                        <a:defRPr sz="1800" b="1" kern="1200">
                          <a:solidFill>
                            <a:schemeClr val="tx1"/>
                          </a:solidFill>
                          <a:latin typeface="Arial"/>
                        </a:defRPr>
                      </a:lvl7pPr>
                      <a:lvl8pPr marL="3200400" algn="l" defTabSz="914400" rtl="0" eaLnBrk="1" latinLnBrk="0" hangingPunct="1">
                        <a:defRPr sz="1800" b="1" kern="1200">
                          <a:solidFill>
                            <a:schemeClr val="tx1"/>
                          </a:solidFill>
                          <a:latin typeface="Arial"/>
                        </a:defRPr>
                      </a:lvl8pPr>
                      <a:lvl9pPr marL="3657600" algn="l" defTabSz="914400" rtl="0" eaLnBrk="1" latinLnBrk="0" hangingPunct="1">
                        <a:defRPr sz="1800" b="1" kern="1200">
                          <a:solidFill>
                            <a:schemeClr val="tx1"/>
                          </a:solidFill>
                          <a:latin typeface="Arial"/>
                        </a:defRPr>
                      </a:lvl9pPr>
                    </a:lstStyle>
                    <a:p>
                      <a:pPr marL="0" marR="0" lvl="0" indent="0" algn="ctr" defTabSz="914400" rtl="0" eaLnBrk="1" fontAlgn="b" latinLnBrk="0" hangingPunct="1">
                        <a:lnSpc>
                          <a:spcPct val="100000"/>
                        </a:lnSpc>
                        <a:spcBef>
                          <a:spcPct val="20000"/>
                        </a:spcBef>
                        <a:spcAft>
                          <a:spcPct val="20000"/>
                        </a:spcAft>
                        <a:buClr>
                          <a:schemeClr val="bg2"/>
                        </a:buClr>
                        <a:buSzTx/>
                        <a:buFont typeface="Wingdings 2" pitchFamily="18" charset="2"/>
                        <a:buNone/>
                        <a:tabLst/>
                      </a:pPr>
                      <a:r>
                        <a:rPr kumimoji="0" lang="ru-RU" sz="900" u="none" strike="noStrike" cap="none" normalizeH="0" baseline="0" dirty="0" smtClean="0">
                          <a:ln>
                            <a:noFill/>
                          </a:ln>
                          <a:solidFill>
                            <a:schemeClr val="bg1"/>
                          </a:solidFill>
                          <a:effectLst/>
                        </a:rPr>
                        <a:t>Ривароксабан </a:t>
                      </a:r>
                      <a:r>
                        <a:rPr kumimoji="0" lang="en-US" sz="900" u="none" strike="noStrike" cap="none" normalizeH="0" baseline="0" dirty="0" smtClean="0">
                          <a:ln>
                            <a:noFill/>
                          </a:ln>
                          <a:solidFill>
                            <a:schemeClr val="bg1"/>
                          </a:solidFill>
                          <a:effectLst/>
                        </a:rPr>
                        <a:t>n (%)</a:t>
                      </a:r>
                      <a:endParaRPr kumimoji="0" lang="en-US" sz="900" b="0" i="0" u="none" strike="noStrike" cap="none" normalizeH="0" baseline="0" dirty="0" smtClean="0">
                        <a:ln>
                          <a:noFill/>
                        </a:ln>
                        <a:solidFill>
                          <a:schemeClr val="bg1"/>
                        </a:solidFill>
                        <a:effectLst/>
                        <a:latin typeface="Arial" pitchFamily="34" charset="0"/>
                        <a:cs typeface="Arial" pitchFamily="34" charset="0"/>
                      </a:endParaRPr>
                    </a:p>
                  </a:txBody>
                  <a:tcPr marL="91747" marR="91747" marT="45814" marB="45814" horzOverflow="overflow">
                    <a:solidFill>
                      <a:schemeClr val="bg2"/>
                    </a:solidFill>
                  </a:tcPr>
                </a:tc>
                <a:tc>
                  <a:txBody>
                    <a:bodyPr/>
                    <a:lstStyle>
                      <a:lvl1pPr marL="0" algn="l" defTabSz="914400" rtl="0" eaLnBrk="1" latinLnBrk="0" hangingPunct="1">
                        <a:defRPr sz="1800" b="1" kern="1200">
                          <a:solidFill>
                            <a:schemeClr val="tx1"/>
                          </a:solidFill>
                          <a:latin typeface="Arial"/>
                        </a:defRPr>
                      </a:lvl1pPr>
                      <a:lvl2pPr marL="457200" algn="l" defTabSz="914400" rtl="0" eaLnBrk="1" latinLnBrk="0" hangingPunct="1">
                        <a:defRPr sz="1800" b="1" kern="1200">
                          <a:solidFill>
                            <a:schemeClr val="tx1"/>
                          </a:solidFill>
                          <a:latin typeface="Arial"/>
                        </a:defRPr>
                      </a:lvl2pPr>
                      <a:lvl3pPr marL="914400" algn="l" defTabSz="914400" rtl="0" eaLnBrk="1" latinLnBrk="0" hangingPunct="1">
                        <a:defRPr sz="1800" b="1" kern="1200">
                          <a:solidFill>
                            <a:schemeClr val="tx1"/>
                          </a:solidFill>
                          <a:latin typeface="Arial"/>
                        </a:defRPr>
                      </a:lvl3pPr>
                      <a:lvl4pPr marL="1371600" algn="l" defTabSz="914400" rtl="0" eaLnBrk="1" latinLnBrk="0" hangingPunct="1">
                        <a:defRPr sz="1800" b="1" kern="1200">
                          <a:solidFill>
                            <a:schemeClr val="tx1"/>
                          </a:solidFill>
                          <a:latin typeface="Arial"/>
                        </a:defRPr>
                      </a:lvl4pPr>
                      <a:lvl5pPr marL="1828800" algn="l" defTabSz="914400" rtl="0" eaLnBrk="1" latinLnBrk="0" hangingPunct="1">
                        <a:defRPr sz="1800" b="1" kern="1200">
                          <a:solidFill>
                            <a:schemeClr val="tx1"/>
                          </a:solidFill>
                          <a:latin typeface="Arial"/>
                        </a:defRPr>
                      </a:lvl5pPr>
                      <a:lvl6pPr marL="2286000" algn="l" defTabSz="914400" rtl="0" eaLnBrk="1" latinLnBrk="0" hangingPunct="1">
                        <a:defRPr sz="1800" b="1" kern="1200">
                          <a:solidFill>
                            <a:schemeClr val="tx1"/>
                          </a:solidFill>
                          <a:latin typeface="Arial"/>
                        </a:defRPr>
                      </a:lvl6pPr>
                      <a:lvl7pPr marL="2743200" algn="l" defTabSz="914400" rtl="0" eaLnBrk="1" latinLnBrk="0" hangingPunct="1">
                        <a:defRPr sz="1800" b="1" kern="1200">
                          <a:solidFill>
                            <a:schemeClr val="tx1"/>
                          </a:solidFill>
                          <a:latin typeface="Arial"/>
                        </a:defRPr>
                      </a:lvl7pPr>
                      <a:lvl8pPr marL="3200400" algn="l" defTabSz="914400" rtl="0" eaLnBrk="1" latinLnBrk="0" hangingPunct="1">
                        <a:defRPr sz="1800" b="1" kern="1200">
                          <a:solidFill>
                            <a:schemeClr val="tx1"/>
                          </a:solidFill>
                          <a:latin typeface="Arial"/>
                        </a:defRPr>
                      </a:lvl8pPr>
                      <a:lvl9pPr marL="3657600" algn="l" defTabSz="914400" rtl="0" eaLnBrk="1" latinLnBrk="0" hangingPunct="1">
                        <a:defRPr sz="1800" b="1" kern="1200">
                          <a:solidFill>
                            <a:schemeClr val="tx1"/>
                          </a:solidFill>
                          <a:latin typeface="Arial"/>
                        </a:defRPr>
                      </a:lvl9pPr>
                    </a:lstStyle>
                    <a:p>
                      <a:pPr marL="0" marR="0" lvl="0" indent="0" algn="ctr" defTabSz="914400" rtl="0" eaLnBrk="1" fontAlgn="b" latinLnBrk="0" hangingPunct="1">
                        <a:lnSpc>
                          <a:spcPct val="100000"/>
                        </a:lnSpc>
                        <a:spcBef>
                          <a:spcPct val="20000"/>
                        </a:spcBef>
                        <a:spcAft>
                          <a:spcPct val="20000"/>
                        </a:spcAft>
                        <a:buClr>
                          <a:schemeClr val="bg2"/>
                        </a:buClr>
                        <a:buSzTx/>
                        <a:buFont typeface="Wingdings 2" pitchFamily="18" charset="2"/>
                        <a:buNone/>
                        <a:tabLst/>
                      </a:pPr>
                      <a:r>
                        <a:rPr kumimoji="0" lang="ru-RU" sz="900" u="none" strike="noStrike" cap="none" normalizeH="0" baseline="0" dirty="0" smtClean="0">
                          <a:ln>
                            <a:noFill/>
                          </a:ln>
                          <a:solidFill>
                            <a:schemeClr val="bg1"/>
                          </a:solidFill>
                          <a:effectLst/>
                        </a:rPr>
                        <a:t>Эноксапарин</a:t>
                      </a:r>
                      <a:r>
                        <a:rPr kumimoji="0" lang="en-US" sz="900" u="none" strike="noStrike" cap="none" normalizeH="0" baseline="0" dirty="0" smtClean="0">
                          <a:ln>
                            <a:noFill/>
                          </a:ln>
                          <a:solidFill>
                            <a:schemeClr val="bg1"/>
                          </a:solidFill>
                          <a:effectLst/>
                        </a:rPr>
                        <a:t>/</a:t>
                      </a:r>
                      <a:r>
                        <a:rPr kumimoji="0" lang="ru-RU" sz="900" u="none" strike="noStrike" cap="none" normalizeH="0" baseline="0" dirty="0" smtClean="0">
                          <a:ln>
                            <a:noFill/>
                          </a:ln>
                          <a:solidFill>
                            <a:schemeClr val="bg1"/>
                          </a:solidFill>
                          <a:effectLst/>
                        </a:rPr>
                        <a:t>АВК</a:t>
                      </a:r>
                    </a:p>
                    <a:p>
                      <a:pPr marL="0" marR="0" lvl="0" indent="0" algn="ctr" defTabSz="914400" rtl="0" eaLnBrk="1" fontAlgn="b" latinLnBrk="0" hangingPunct="1">
                        <a:lnSpc>
                          <a:spcPct val="100000"/>
                        </a:lnSpc>
                        <a:spcBef>
                          <a:spcPct val="20000"/>
                        </a:spcBef>
                        <a:spcAft>
                          <a:spcPct val="20000"/>
                        </a:spcAft>
                        <a:buClr>
                          <a:schemeClr val="bg2"/>
                        </a:buClr>
                        <a:buSzTx/>
                        <a:buFont typeface="Wingdings 2" pitchFamily="18" charset="2"/>
                        <a:buNone/>
                        <a:tabLst/>
                      </a:pPr>
                      <a:r>
                        <a:rPr kumimoji="0" lang="en-US" sz="900" u="none" strike="noStrike" cap="none" normalizeH="0" baseline="0" dirty="0" smtClean="0">
                          <a:ln>
                            <a:noFill/>
                          </a:ln>
                          <a:solidFill>
                            <a:schemeClr val="bg1"/>
                          </a:solidFill>
                          <a:effectLst/>
                        </a:rPr>
                        <a:t>n (%)</a:t>
                      </a:r>
                      <a:endParaRPr kumimoji="0" lang="en-US" sz="900" b="0" i="0" u="none" strike="noStrike" cap="none" normalizeH="0" baseline="0" dirty="0" smtClean="0">
                        <a:ln>
                          <a:noFill/>
                        </a:ln>
                        <a:solidFill>
                          <a:schemeClr val="bg1"/>
                        </a:solidFill>
                        <a:effectLst/>
                        <a:latin typeface="Arial" pitchFamily="34" charset="0"/>
                        <a:cs typeface="Arial" pitchFamily="34" charset="0"/>
                      </a:endParaRPr>
                    </a:p>
                  </a:txBody>
                  <a:tcPr marL="91747" marR="91747" marT="45814" marB="45814" horzOverflow="overflow">
                    <a:solidFill>
                      <a:schemeClr val="bg2"/>
                    </a:solidFill>
                  </a:tcPr>
                </a:tc>
              </a:tr>
              <a:tr h="228955">
                <a:tc>
                  <a:txBody>
                    <a:bodyPr/>
                    <a:lstStyle/>
                    <a:p>
                      <a:pPr marL="0" marR="0" lvl="0" indent="0" algn="ctr" defTabSz="914400" rtl="0" eaLnBrk="1" fontAlgn="b" latinLnBrk="0" hangingPunct="1">
                        <a:lnSpc>
                          <a:spcPct val="100000"/>
                        </a:lnSpc>
                        <a:spcBef>
                          <a:spcPct val="20000"/>
                        </a:spcBef>
                        <a:spcAft>
                          <a:spcPct val="20000"/>
                        </a:spcAft>
                        <a:buClr>
                          <a:schemeClr val="bg2"/>
                        </a:buClr>
                        <a:buSzTx/>
                        <a:buFont typeface="Wingdings 2" pitchFamily="18" charset="2"/>
                        <a:buNone/>
                        <a:tabLst/>
                      </a:pPr>
                      <a:r>
                        <a:rPr kumimoji="0" lang="en-US" sz="900" u="none" strike="noStrike" cap="none" normalizeH="0" baseline="0" dirty="0" smtClean="0">
                          <a:ln>
                            <a:noFill/>
                          </a:ln>
                          <a:effectLst/>
                        </a:rPr>
                        <a:t>21 </a:t>
                      </a:r>
                      <a:r>
                        <a:rPr kumimoji="0" lang="ru-RU" sz="900" u="none" strike="noStrike" cap="none" normalizeH="0" baseline="0" dirty="0" smtClean="0">
                          <a:ln>
                            <a:noFill/>
                          </a:ln>
                          <a:effectLst/>
                        </a:rPr>
                        <a:t>день</a:t>
                      </a:r>
                      <a:endParaRPr kumimoji="0" lang="en-US" sz="900" b="0" i="0" u="none" strike="noStrike" cap="none" normalizeH="0" baseline="0" dirty="0" smtClean="0">
                        <a:ln>
                          <a:noFill/>
                        </a:ln>
                        <a:solidFill>
                          <a:schemeClr val="tx1"/>
                        </a:solidFill>
                        <a:effectLst/>
                        <a:latin typeface="Arial" pitchFamily="34" charset="0"/>
                        <a:cs typeface="Arial" pitchFamily="34" charset="0"/>
                      </a:endParaRPr>
                    </a:p>
                  </a:txBody>
                  <a:tcPr marL="91747" marR="91747" marT="45814" marB="45814" horzOverflow="overflow"/>
                </a:tc>
                <a:tc>
                  <a:txBody>
                    <a:bodyPr/>
                    <a:lstStyle/>
                    <a:p>
                      <a:pPr algn="ctr"/>
                      <a:r>
                        <a:rPr lang="en-GB" sz="900" dirty="0" smtClean="0"/>
                        <a:t>39 (0.9)</a:t>
                      </a:r>
                      <a:endParaRPr lang="en-GB" sz="900" dirty="0"/>
                    </a:p>
                  </a:txBody>
                  <a:tcPr marL="91747" marR="91747" marT="45814" marB="45814" horzOverflow="overflow"/>
                </a:tc>
                <a:tc>
                  <a:txBody>
                    <a:bodyPr/>
                    <a:lstStyle/>
                    <a:p>
                      <a:pPr algn="ctr"/>
                      <a:r>
                        <a:rPr lang="en-GB" sz="900" dirty="0" smtClean="0"/>
                        <a:t>50 (1.2)</a:t>
                      </a:r>
                      <a:endParaRPr lang="en-GB" sz="900" dirty="0"/>
                    </a:p>
                  </a:txBody>
                  <a:tcPr marL="91747" marR="91747" marT="45814" marB="45814" horzOverflow="overflow"/>
                </a:tc>
              </a:tr>
              <a:tr h="228955">
                <a:tc>
                  <a:txBody>
                    <a:bodyPr/>
                    <a:lstStyle/>
                    <a:p>
                      <a:pPr marL="0" marR="0" lvl="0" indent="0" algn="ctr" defTabSz="914400" rtl="0" eaLnBrk="1" fontAlgn="b" latinLnBrk="0" hangingPunct="1">
                        <a:lnSpc>
                          <a:spcPct val="100000"/>
                        </a:lnSpc>
                        <a:spcBef>
                          <a:spcPct val="20000"/>
                        </a:spcBef>
                        <a:spcAft>
                          <a:spcPct val="20000"/>
                        </a:spcAft>
                        <a:buClr>
                          <a:schemeClr val="bg2"/>
                        </a:buClr>
                        <a:buSzTx/>
                        <a:buFont typeface="Wingdings 2" pitchFamily="18" charset="2"/>
                        <a:buNone/>
                        <a:tabLst/>
                      </a:pPr>
                      <a:r>
                        <a:rPr kumimoji="0" lang="en-US" sz="900" u="none" strike="noStrike" cap="none" normalizeH="0" baseline="0" dirty="0" smtClean="0">
                          <a:ln>
                            <a:noFill/>
                          </a:ln>
                          <a:effectLst/>
                        </a:rPr>
                        <a:t>3 </a:t>
                      </a:r>
                      <a:r>
                        <a:rPr kumimoji="0" lang="ru-RU" sz="900" u="none" strike="noStrike" cap="none" normalizeH="0" baseline="0" dirty="0" err="1" smtClean="0">
                          <a:ln>
                            <a:noFill/>
                          </a:ln>
                          <a:effectLst/>
                        </a:rPr>
                        <a:t>мес</a:t>
                      </a:r>
                      <a:endParaRPr kumimoji="0" lang="en-US" sz="900" b="0" i="0" u="none" strike="noStrike" cap="none" normalizeH="0" baseline="0" dirty="0" smtClean="0">
                        <a:ln>
                          <a:noFill/>
                        </a:ln>
                        <a:solidFill>
                          <a:schemeClr val="tx1"/>
                        </a:solidFill>
                        <a:effectLst/>
                        <a:latin typeface="Arial" pitchFamily="34" charset="0"/>
                        <a:cs typeface="Arial" pitchFamily="34" charset="0"/>
                      </a:endParaRPr>
                    </a:p>
                  </a:txBody>
                  <a:tcPr marL="91747" marR="91747" marT="45814" marB="45814" horzOverflow="overflow"/>
                </a:tc>
                <a:tc>
                  <a:txBody>
                    <a:bodyPr/>
                    <a:lstStyle/>
                    <a:p>
                      <a:pPr marL="0" marR="0" lvl="0" indent="0" algn="ctr" defTabSz="914400" rtl="0" eaLnBrk="1" fontAlgn="b" latinLnBrk="0" hangingPunct="1">
                        <a:lnSpc>
                          <a:spcPct val="100000"/>
                        </a:lnSpc>
                        <a:spcBef>
                          <a:spcPct val="20000"/>
                        </a:spcBef>
                        <a:spcAft>
                          <a:spcPct val="20000"/>
                        </a:spcAft>
                        <a:buClr>
                          <a:schemeClr val="bg2"/>
                        </a:buClr>
                        <a:buSzTx/>
                        <a:buFont typeface="Wingdings 2" pitchFamily="18" charset="2"/>
                        <a:buNone/>
                        <a:tabLst/>
                      </a:pPr>
                      <a:r>
                        <a:rPr kumimoji="0" lang="en-US" sz="900" u="none" strike="noStrike" cap="none" normalizeH="0" baseline="0" dirty="0" smtClean="0">
                          <a:ln>
                            <a:noFill/>
                          </a:ln>
                          <a:effectLst/>
                        </a:rPr>
                        <a:t>69 (1.7)</a:t>
                      </a:r>
                      <a:endParaRPr kumimoji="0" lang="en-US" sz="900" b="0" i="0" u="none" strike="noStrike" cap="none" normalizeH="0" baseline="0" dirty="0" smtClean="0">
                        <a:ln>
                          <a:noFill/>
                        </a:ln>
                        <a:solidFill>
                          <a:schemeClr val="tx1"/>
                        </a:solidFill>
                        <a:effectLst/>
                        <a:latin typeface="Arial" pitchFamily="34" charset="0"/>
                        <a:cs typeface="Arial" pitchFamily="34" charset="0"/>
                      </a:endParaRPr>
                    </a:p>
                  </a:txBody>
                  <a:tcPr marL="91747" marR="91747" marT="45814" marB="45814" horzOverflow="overflow"/>
                </a:tc>
                <a:tc>
                  <a:txBody>
                    <a:bodyPr/>
                    <a:lstStyle/>
                    <a:p>
                      <a:pPr marL="0" marR="0" lvl="0" indent="0" algn="ctr" defTabSz="914400" rtl="0" eaLnBrk="1" fontAlgn="b" latinLnBrk="0" hangingPunct="1">
                        <a:lnSpc>
                          <a:spcPct val="100000"/>
                        </a:lnSpc>
                        <a:spcBef>
                          <a:spcPct val="20000"/>
                        </a:spcBef>
                        <a:spcAft>
                          <a:spcPct val="20000"/>
                        </a:spcAft>
                        <a:buClr>
                          <a:schemeClr val="bg2"/>
                        </a:buClr>
                        <a:buSzTx/>
                        <a:buFont typeface="Wingdings 2" pitchFamily="18" charset="2"/>
                        <a:buNone/>
                        <a:tabLst/>
                      </a:pPr>
                      <a:r>
                        <a:rPr kumimoji="0" lang="en-US" sz="900" u="none" strike="noStrike" cap="none" normalizeH="0" baseline="0" dirty="0" smtClean="0">
                          <a:ln>
                            <a:noFill/>
                          </a:ln>
                          <a:effectLst/>
                        </a:rPr>
                        <a:t>82 (2.0)</a:t>
                      </a:r>
                      <a:endParaRPr kumimoji="0" lang="en-US" sz="900" b="0" i="0" u="none" strike="noStrike" cap="none" normalizeH="0" baseline="0" dirty="0" smtClean="0">
                        <a:ln>
                          <a:noFill/>
                        </a:ln>
                        <a:solidFill>
                          <a:schemeClr val="tx1"/>
                        </a:solidFill>
                        <a:effectLst/>
                        <a:latin typeface="Arial" pitchFamily="34" charset="0"/>
                        <a:cs typeface="Arial" pitchFamily="34" charset="0"/>
                      </a:endParaRPr>
                    </a:p>
                  </a:txBody>
                  <a:tcPr marL="91747" marR="91747" marT="45814" marB="45814" horzOverflow="overflow"/>
                </a:tc>
              </a:tr>
              <a:tr h="228955">
                <a:tc>
                  <a:txBody>
                    <a:bodyPr/>
                    <a:lstStyle/>
                    <a:p>
                      <a:pPr marL="0" marR="0" lvl="0" indent="0" algn="ctr" defTabSz="914400" rtl="0" eaLnBrk="1" fontAlgn="b" latinLnBrk="0" hangingPunct="1">
                        <a:lnSpc>
                          <a:spcPct val="100000"/>
                        </a:lnSpc>
                        <a:spcBef>
                          <a:spcPct val="20000"/>
                        </a:spcBef>
                        <a:spcAft>
                          <a:spcPct val="20000"/>
                        </a:spcAft>
                        <a:buClr>
                          <a:schemeClr val="bg2"/>
                        </a:buClr>
                        <a:buSzTx/>
                        <a:buFont typeface="Wingdings 2" pitchFamily="18" charset="2"/>
                        <a:buNone/>
                        <a:tabLst/>
                      </a:pPr>
                      <a:r>
                        <a:rPr kumimoji="0" lang="en-US" sz="900" u="none" strike="noStrike" cap="none" normalizeH="0" baseline="0" dirty="0" smtClean="0">
                          <a:ln>
                            <a:noFill/>
                          </a:ln>
                          <a:effectLst/>
                        </a:rPr>
                        <a:t>12 </a:t>
                      </a:r>
                      <a:r>
                        <a:rPr kumimoji="0" lang="ru-RU" sz="900" u="none" strike="noStrike" cap="none" normalizeH="0" baseline="0" dirty="0" err="1" smtClean="0">
                          <a:ln>
                            <a:noFill/>
                          </a:ln>
                          <a:effectLst/>
                        </a:rPr>
                        <a:t>мес</a:t>
                      </a:r>
                      <a:endParaRPr kumimoji="0" lang="en-US" sz="900" b="0" i="0" u="none" strike="noStrike" cap="none" normalizeH="0" baseline="0" dirty="0" smtClean="0">
                        <a:ln>
                          <a:noFill/>
                        </a:ln>
                        <a:solidFill>
                          <a:schemeClr val="tx1"/>
                        </a:solidFill>
                        <a:effectLst/>
                        <a:latin typeface="Arial" pitchFamily="34" charset="0"/>
                        <a:cs typeface="Arial" pitchFamily="34" charset="0"/>
                      </a:endParaRPr>
                    </a:p>
                  </a:txBody>
                  <a:tcPr marL="91747" marR="91747" marT="45814" marB="45814" horzOverflow="overflow"/>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0" indent="0" algn="ctr" defTabSz="914400" rtl="0" eaLnBrk="1" fontAlgn="b" latinLnBrk="0" hangingPunct="1">
                        <a:lnSpc>
                          <a:spcPct val="100000"/>
                        </a:lnSpc>
                        <a:spcBef>
                          <a:spcPct val="20000"/>
                        </a:spcBef>
                        <a:spcAft>
                          <a:spcPct val="20000"/>
                        </a:spcAft>
                        <a:buClr>
                          <a:schemeClr val="bg2"/>
                        </a:buClr>
                        <a:buSzTx/>
                        <a:buFont typeface="Wingdings 2" pitchFamily="18" charset="2"/>
                        <a:buNone/>
                        <a:tabLst/>
                      </a:pPr>
                      <a:r>
                        <a:rPr kumimoji="0" lang="en-US" sz="900" u="none" strike="noStrike" cap="none" normalizeH="0" baseline="0" dirty="0" smtClean="0">
                          <a:ln>
                            <a:noFill/>
                          </a:ln>
                          <a:effectLst/>
                        </a:rPr>
                        <a:t>86 (2.1)</a:t>
                      </a:r>
                      <a:endParaRPr kumimoji="0" lang="en-US" sz="900" b="0" i="0" u="none" strike="noStrike" cap="none" normalizeH="0" baseline="0" dirty="0" smtClean="0">
                        <a:ln>
                          <a:noFill/>
                        </a:ln>
                        <a:solidFill>
                          <a:schemeClr val="tx1"/>
                        </a:solidFill>
                        <a:effectLst/>
                        <a:latin typeface="Arial" pitchFamily="34" charset="0"/>
                        <a:cs typeface="Arial" pitchFamily="34" charset="0"/>
                      </a:endParaRPr>
                    </a:p>
                  </a:txBody>
                  <a:tcPr marL="91747" marR="91747" marT="45814" marB="45814" horzOverflow="overflow"/>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0" indent="0" algn="ctr" defTabSz="914400" rtl="0" eaLnBrk="1" fontAlgn="b" latinLnBrk="0" hangingPunct="1">
                        <a:lnSpc>
                          <a:spcPct val="100000"/>
                        </a:lnSpc>
                        <a:spcBef>
                          <a:spcPct val="20000"/>
                        </a:spcBef>
                        <a:spcAft>
                          <a:spcPct val="20000"/>
                        </a:spcAft>
                        <a:buClr>
                          <a:schemeClr val="bg2"/>
                        </a:buClr>
                        <a:buSzTx/>
                        <a:buFont typeface="Wingdings 2" pitchFamily="18" charset="2"/>
                        <a:buNone/>
                        <a:tabLst/>
                      </a:pPr>
                      <a:r>
                        <a:rPr kumimoji="0" lang="en-US" sz="900" u="none" strike="noStrike" cap="none" normalizeH="0" baseline="0" dirty="0" smtClean="0">
                          <a:ln>
                            <a:noFill/>
                          </a:ln>
                          <a:effectLst/>
                        </a:rPr>
                        <a:t>95 (2.3)</a:t>
                      </a:r>
                      <a:endParaRPr kumimoji="0" lang="en-US" sz="900" b="0" i="0" u="none" strike="noStrike" cap="none" normalizeH="0" baseline="0" dirty="0" smtClean="0">
                        <a:ln>
                          <a:noFill/>
                        </a:ln>
                        <a:solidFill>
                          <a:schemeClr val="tx1"/>
                        </a:solidFill>
                        <a:effectLst/>
                        <a:latin typeface="Arial" pitchFamily="34" charset="0"/>
                        <a:cs typeface="Arial" pitchFamily="34" charset="0"/>
                      </a:endParaRPr>
                    </a:p>
                  </a:txBody>
                  <a:tcPr marL="91747" marR="91747" marT="45814" marB="45814" horzOverflow="overflow"/>
                </a:tc>
              </a:tr>
            </a:tbl>
          </a:graphicData>
        </a:graphic>
      </p:graphicFrame>
      <p:sp>
        <p:nvSpPr>
          <p:cNvPr id="127" name="TextBox 63"/>
          <p:cNvSpPr txBox="1">
            <a:spLocks noChangeArrowheads="1"/>
          </p:cNvSpPr>
          <p:nvPr/>
        </p:nvSpPr>
        <p:spPr bwMode="auto">
          <a:xfrm>
            <a:off x="985838" y="1838325"/>
            <a:ext cx="1420812" cy="60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rgbClr val="FFFF00"/>
                </a:solidFill>
                <a:latin typeface="Arial" charset="0"/>
                <a:cs typeface="Arial" charset="0"/>
              </a:defRPr>
            </a:lvl1pPr>
            <a:lvl2pPr marL="742950" indent="-285750" eaLnBrk="0" hangingPunct="0">
              <a:defRPr>
                <a:solidFill>
                  <a:srgbClr val="FFFF00"/>
                </a:solidFill>
                <a:latin typeface="Arial" charset="0"/>
                <a:cs typeface="Arial" charset="0"/>
              </a:defRPr>
            </a:lvl2pPr>
            <a:lvl3pPr marL="1143000" indent="-228600" eaLnBrk="0" hangingPunct="0">
              <a:defRPr>
                <a:solidFill>
                  <a:srgbClr val="FFFF00"/>
                </a:solidFill>
                <a:latin typeface="Arial" charset="0"/>
                <a:cs typeface="Arial" charset="0"/>
              </a:defRPr>
            </a:lvl3pPr>
            <a:lvl4pPr marL="1600200" indent="-228600" eaLnBrk="0" hangingPunct="0">
              <a:defRPr>
                <a:solidFill>
                  <a:srgbClr val="FFFF00"/>
                </a:solidFill>
                <a:latin typeface="Arial" charset="0"/>
                <a:cs typeface="Arial" charset="0"/>
              </a:defRPr>
            </a:lvl4pPr>
            <a:lvl5pPr marL="2057400" indent="-228600" eaLnBrk="0" hangingPunct="0">
              <a:defRPr>
                <a:solidFill>
                  <a:srgbClr val="FFFF00"/>
                </a:solidFill>
                <a:latin typeface="Arial" charset="0"/>
                <a:cs typeface="Arial" charset="0"/>
              </a:defRPr>
            </a:lvl5pPr>
            <a:lvl6pPr marL="2514600" indent="-228600" eaLnBrk="0" fontAlgn="base" hangingPunct="0">
              <a:spcBef>
                <a:spcPct val="0"/>
              </a:spcBef>
              <a:spcAft>
                <a:spcPct val="0"/>
              </a:spcAft>
              <a:defRPr>
                <a:solidFill>
                  <a:srgbClr val="FFFF00"/>
                </a:solidFill>
                <a:latin typeface="Arial" charset="0"/>
                <a:cs typeface="Arial" charset="0"/>
              </a:defRPr>
            </a:lvl6pPr>
            <a:lvl7pPr marL="2971800" indent="-228600" eaLnBrk="0" fontAlgn="base" hangingPunct="0">
              <a:spcBef>
                <a:spcPct val="0"/>
              </a:spcBef>
              <a:spcAft>
                <a:spcPct val="0"/>
              </a:spcAft>
              <a:defRPr>
                <a:solidFill>
                  <a:srgbClr val="FFFF00"/>
                </a:solidFill>
                <a:latin typeface="Arial" charset="0"/>
                <a:cs typeface="Arial" charset="0"/>
              </a:defRPr>
            </a:lvl7pPr>
            <a:lvl8pPr marL="3429000" indent="-228600" eaLnBrk="0" fontAlgn="base" hangingPunct="0">
              <a:spcBef>
                <a:spcPct val="0"/>
              </a:spcBef>
              <a:spcAft>
                <a:spcPct val="0"/>
              </a:spcAft>
              <a:defRPr>
                <a:solidFill>
                  <a:srgbClr val="FFFF00"/>
                </a:solidFill>
                <a:latin typeface="Arial" charset="0"/>
                <a:cs typeface="Arial" charset="0"/>
              </a:defRPr>
            </a:lvl8pPr>
            <a:lvl9pPr marL="3886200" indent="-228600" eaLnBrk="0" fontAlgn="base" hangingPunct="0">
              <a:spcBef>
                <a:spcPct val="0"/>
              </a:spcBef>
              <a:spcAft>
                <a:spcPct val="0"/>
              </a:spcAft>
              <a:defRPr>
                <a:solidFill>
                  <a:srgbClr val="FFFF00"/>
                </a:solidFill>
                <a:latin typeface="Arial" charset="0"/>
                <a:cs typeface="Arial" charset="0"/>
              </a:defRPr>
            </a:lvl9pPr>
          </a:lstStyle>
          <a:p>
            <a:pPr eaLnBrk="1" fontAlgn="auto" hangingPunct="1">
              <a:spcBef>
                <a:spcPts val="0"/>
              </a:spcBef>
              <a:spcAft>
                <a:spcPts val="0"/>
              </a:spcAft>
              <a:defRPr/>
            </a:pPr>
            <a:r>
              <a:rPr lang="en-GB" altLang="en-US" sz="1100" b="1" kern="0" dirty="0" smtClean="0">
                <a:solidFill>
                  <a:srgbClr val="000000"/>
                </a:solidFill>
                <a:ea typeface="ヒラギノ角ゴ Pro W3" charset="-128"/>
              </a:rPr>
              <a:t>HR 0.89</a:t>
            </a:r>
            <a:endParaRPr lang="en-GB" altLang="en-US" sz="1100" b="1" kern="0" dirty="0">
              <a:solidFill>
                <a:srgbClr val="000000"/>
              </a:solidFill>
              <a:ea typeface="ヒラギノ角ゴ Pro W3" charset="-128"/>
            </a:endParaRPr>
          </a:p>
          <a:p>
            <a:pPr eaLnBrk="1" fontAlgn="auto" hangingPunct="1">
              <a:spcBef>
                <a:spcPts val="0"/>
              </a:spcBef>
              <a:spcAft>
                <a:spcPts val="0"/>
              </a:spcAft>
              <a:defRPr/>
            </a:pPr>
            <a:r>
              <a:rPr lang="en-GB" altLang="en-US" sz="1100" kern="0" dirty="0">
                <a:solidFill>
                  <a:srgbClr val="000000"/>
                </a:solidFill>
                <a:ea typeface="ヒラギノ角ゴ Pro W3" charset="-128"/>
              </a:rPr>
              <a:t>95% CI 0.66–1.19</a:t>
            </a:r>
          </a:p>
          <a:p>
            <a:pPr eaLnBrk="1" fontAlgn="auto" hangingPunct="1">
              <a:spcBef>
                <a:spcPts val="0"/>
              </a:spcBef>
              <a:spcAft>
                <a:spcPts val="0"/>
              </a:spcAft>
              <a:defRPr/>
            </a:pPr>
            <a:r>
              <a:rPr lang="en-GB" altLang="en-US" sz="1100" i="1" kern="0" dirty="0">
                <a:solidFill>
                  <a:srgbClr val="000000"/>
                </a:solidFill>
                <a:ea typeface="ヒラギノ角ゴ Pro W3" charset="-128"/>
              </a:rPr>
              <a:t>p</a:t>
            </a:r>
            <a:r>
              <a:rPr lang="en-GB" altLang="en-US" sz="1100" kern="0" dirty="0">
                <a:solidFill>
                  <a:srgbClr val="000000"/>
                </a:solidFill>
                <a:ea typeface="ヒラギノ角ゴ Pro W3" charset="-128"/>
              </a:rPr>
              <a:t>&lt;0.001</a:t>
            </a:r>
          </a:p>
        </p:txBody>
      </p:sp>
      <p:grpSp>
        <p:nvGrpSpPr>
          <p:cNvPr id="53270" name="Group 6"/>
          <p:cNvGrpSpPr>
            <a:grpSpLocks/>
          </p:cNvGrpSpPr>
          <p:nvPr/>
        </p:nvGrpSpPr>
        <p:grpSpPr bwMode="auto">
          <a:xfrm>
            <a:off x="4556125" y="2251075"/>
            <a:ext cx="4021138" cy="3452813"/>
            <a:chOff x="4555438" y="2250331"/>
            <a:chExt cx="4022254" cy="3453027"/>
          </a:xfrm>
        </p:grpSpPr>
        <p:sp>
          <p:nvSpPr>
            <p:cNvPr id="69" name="Text Box 94"/>
            <p:cNvSpPr txBox="1">
              <a:spLocks noChangeArrowheads="1"/>
            </p:cNvSpPr>
            <p:nvPr/>
          </p:nvSpPr>
          <p:spPr bwMode="auto">
            <a:xfrm>
              <a:off x="5886132" y="5457280"/>
              <a:ext cx="1864242" cy="2460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lgn="ctr">
                  <a:solidFill>
                    <a:srgbClr val="000000"/>
                  </a:solidFill>
                  <a:miter lim="800000"/>
                  <a:headEnd/>
                  <a:tailEnd/>
                </a14:hiddenLine>
              </a:ext>
            </a:extLst>
          </p:spPr>
          <p:txBody>
            <a:bodyPr>
              <a:spAutoFit/>
            </a:bodyPr>
            <a:lstStyle>
              <a:lvl1pPr eaLnBrk="0" hangingPunct="0">
                <a:defRPr>
                  <a:solidFill>
                    <a:srgbClr val="FFFF00"/>
                  </a:solidFill>
                  <a:latin typeface="Arial" charset="0"/>
                  <a:cs typeface="Arial" charset="0"/>
                </a:defRPr>
              </a:lvl1pPr>
              <a:lvl2pPr marL="742950" indent="-285750" eaLnBrk="0" hangingPunct="0">
                <a:defRPr>
                  <a:solidFill>
                    <a:srgbClr val="FFFF00"/>
                  </a:solidFill>
                  <a:latin typeface="Arial" charset="0"/>
                  <a:cs typeface="Arial" charset="0"/>
                </a:defRPr>
              </a:lvl2pPr>
              <a:lvl3pPr marL="1143000" indent="-228600" eaLnBrk="0" hangingPunct="0">
                <a:defRPr>
                  <a:solidFill>
                    <a:srgbClr val="FFFF00"/>
                  </a:solidFill>
                  <a:latin typeface="Arial" charset="0"/>
                  <a:cs typeface="Arial" charset="0"/>
                </a:defRPr>
              </a:lvl3pPr>
              <a:lvl4pPr marL="1600200" indent="-228600" eaLnBrk="0" hangingPunct="0">
                <a:defRPr>
                  <a:solidFill>
                    <a:srgbClr val="FFFF00"/>
                  </a:solidFill>
                  <a:latin typeface="Arial" charset="0"/>
                  <a:cs typeface="Arial" charset="0"/>
                </a:defRPr>
              </a:lvl4pPr>
              <a:lvl5pPr marL="2057400" indent="-228600" eaLnBrk="0" hangingPunct="0">
                <a:defRPr>
                  <a:solidFill>
                    <a:srgbClr val="FFFF00"/>
                  </a:solidFill>
                  <a:latin typeface="Arial" charset="0"/>
                  <a:cs typeface="Arial" charset="0"/>
                </a:defRPr>
              </a:lvl5pPr>
              <a:lvl6pPr marL="2514600" indent="-228600" eaLnBrk="0" fontAlgn="base" hangingPunct="0">
                <a:spcBef>
                  <a:spcPct val="0"/>
                </a:spcBef>
                <a:spcAft>
                  <a:spcPct val="0"/>
                </a:spcAft>
                <a:defRPr>
                  <a:solidFill>
                    <a:srgbClr val="FFFF00"/>
                  </a:solidFill>
                  <a:latin typeface="Arial" charset="0"/>
                  <a:cs typeface="Arial" charset="0"/>
                </a:defRPr>
              </a:lvl6pPr>
              <a:lvl7pPr marL="2971800" indent="-228600" eaLnBrk="0" fontAlgn="base" hangingPunct="0">
                <a:spcBef>
                  <a:spcPct val="0"/>
                </a:spcBef>
                <a:spcAft>
                  <a:spcPct val="0"/>
                </a:spcAft>
                <a:defRPr>
                  <a:solidFill>
                    <a:srgbClr val="FFFF00"/>
                  </a:solidFill>
                  <a:latin typeface="Arial" charset="0"/>
                  <a:cs typeface="Arial" charset="0"/>
                </a:defRPr>
              </a:lvl7pPr>
              <a:lvl8pPr marL="3429000" indent="-228600" eaLnBrk="0" fontAlgn="base" hangingPunct="0">
                <a:spcBef>
                  <a:spcPct val="0"/>
                </a:spcBef>
                <a:spcAft>
                  <a:spcPct val="0"/>
                </a:spcAft>
                <a:defRPr>
                  <a:solidFill>
                    <a:srgbClr val="FFFF00"/>
                  </a:solidFill>
                  <a:latin typeface="Arial" charset="0"/>
                  <a:cs typeface="Arial" charset="0"/>
                </a:defRPr>
              </a:lvl8pPr>
              <a:lvl9pPr marL="3886200" indent="-228600" eaLnBrk="0" fontAlgn="base" hangingPunct="0">
                <a:spcBef>
                  <a:spcPct val="0"/>
                </a:spcBef>
                <a:spcAft>
                  <a:spcPct val="0"/>
                </a:spcAft>
                <a:defRPr>
                  <a:solidFill>
                    <a:srgbClr val="FFFF00"/>
                  </a:solidFill>
                  <a:latin typeface="Arial" charset="0"/>
                  <a:cs typeface="Arial" charset="0"/>
                </a:defRPr>
              </a:lvl9pPr>
            </a:lstStyle>
            <a:p>
              <a:pPr algn="ctr" eaLnBrk="1" fontAlgn="auto" hangingPunct="1">
                <a:spcBef>
                  <a:spcPts val="0"/>
                </a:spcBef>
                <a:spcAft>
                  <a:spcPts val="0"/>
                </a:spcAft>
                <a:defRPr/>
              </a:pPr>
              <a:r>
                <a:rPr lang="ru-RU" sz="1000" b="1" kern="0" dirty="0" smtClean="0">
                  <a:solidFill>
                    <a:srgbClr val="000000"/>
                  </a:solidFill>
                  <a:ea typeface="ヒラギノ角ゴ Pro W3" charset="-128"/>
                </a:rPr>
                <a:t>Время до события </a:t>
              </a:r>
              <a:r>
                <a:rPr lang="en-GB" sz="1000" b="1" kern="0" dirty="0" smtClean="0">
                  <a:solidFill>
                    <a:srgbClr val="000000"/>
                  </a:solidFill>
                  <a:ea typeface="ヒラギノ角ゴ Pro W3" charset="-128"/>
                </a:rPr>
                <a:t>(</a:t>
              </a:r>
              <a:r>
                <a:rPr lang="ru-RU" sz="1000" b="1" kern="0" dirty="0" smtClean="0">
                  <a:solidFill>
                    <a:srgbClr val="000000"/>
                  </a:solidFill>
                  <a:ea typeface="ヒラギノ角ゴ Pro W3" charset="-128"/>
                </a:rPr>
                <a:t>дни</a:t>
              </a:r>
              <a:r>
                <a:rPr lang="en-GB" sz="1000" b="1" kern="0" dirty="0" smtClean="0">
                  <a:solidFill>
                    <a:srgbClr val="000000"/>
                  </a:solidFill>
                  <a:ea typeface="ヒラギノ角ゴ Pro W3" charset="-128"/>
                </a:rPr>
                <a:t>)</a:t>
              </a:r>
              <a:endParaRPr lang="en-US" sz="1000" b="1" kern="0" dirty="0">
                <a:solidFill>
                  <a:srgbClr val="000000"/>
                </a:solidFill>
                <a:ea typeface="ヒラギノ角ゴ Pro W3" charset="-128"/>
              </a:endParaRPr>
            </a:p>
          </p:txBody>
        </p:sp>
        <p:grpSp>
          <p:nvGrpSpPr>
            <p:cNvPr id="53294" name="Group 28"/>
            <p:cNvGrpSpPr>
              <a:grpSpLocks/>
            </p:cNvGrpSpPr>
            <p:nvPr/>
          </p:nvGrpSpPr>
          <p:grpSpPr bwMode="auto">
            <a:xfrm>
              <a:off x="4598224" y="2250331"/>
              <a:ext cx="390857" cy="3137777"/>
              <a:chOff x="653" y="891"/>
              <a:chExt cx="479" cy="1983"/>
            </a:xfrm>
          </p:grpSpPr>
          <p:sp>
            <p:nvSpPr>
              <p:cNvPr id="175" name="Text Box 35"/>
              <p:cNvSpPr txBox="1">
                <a:spLocks noChangeArrowheads="1"/>
              </p:cNvSpPr>
              <p:nvPr/>
            </p:nvSpPr>
            <p:spPr bwMode="auto">
              <a:xfrm>
                <a:off x="655" y="2413"/>
                <a:ext cx="475" cy="153"/>
              </a:xfrm>
              <a:prstGeom prst="rect">
                <a:avLst/>
              </a:prstGeom>
              <a:noFill/>
              <a:ln>
                <a:noFill/>
              </a:ln>
              <a:extLst/>
            </p:spPr>
            <p:txBody>
              <a:bodyPr wrap="none" anchor="ctr">
                <a:spAutoFit/>
              </a:bodyPr>
              <a:lstStyle>
                <a:lvl1pPr eaLnBrk="0" hangingPunct="0">
                  <a:defRPr>
                    <a:solidFill>
                      <a:srgbClr val="FFFF00"/>
                    </a:solidFill>
                    <a:latin typeface="Arial" charset="0"/>
                    <a:cs typeface="Arial" charset="0"/>
                  </a:defRPr>
                </a:lvl1pPr>
                <a:lvl2pPr marL="742950" indent="-285750" eaLnBrk="0" hangingPunct="0">
                  <a:defRPr>
                    <a:solidFill>
                      <a:srgbClr val="FFFF00"/>
                    </a:solidFill>
                    <a:latin typeface="Arial" charset="0"/>
                    <a:cs typeface="Arial" charset="0"/>
                  </a:defRPr>
                </a:lvl2pPr>
                <a:lvl3pPr marL="1143000" indent="-228600" eaLnBrk="0" hangingPunct="0">
                  <a:defRPr>
                    <a:solidFill>
                      <a:srgbClr val="FFFF00"/>
                    </a:solidFill>
                    <a:latin typeface="Arial" charset="0"/>
                    <a:cs typeface="Arial" charset="0"/>
                  </a:defRPr>
                </a:lvl3pPr>
                <a:lvl4pPr marL="1600200" indent="-228600" eaLnBrk="0" hangingPunct="0">
                  <a:defRPr>
                    <a:solidFill>
                      <a:srgbClr val="FFFF00"/>
                    </a:solidFill>
                    <a:latin typeface="Arial" charset="0"/>
                    <a:cs typeface="Arial" charset="0"/>
                  </a:defRPr>
                </a:lvl4pPr>
                <a:lvl5pPr marL="2057400" indent="-228600" eaLnBrk="0" hangingPunct="0">
                  <a:defRPr>
                    <a:solidFill>
                      <a:srgbClr val="FFFF00"/>
                    </a:solidFill>
                    <a:latin typeface="Arial" charset="0"/>
                    <a:cs typeface="Arial" charset="0"/>
                  </a:defRPr>
                </a:lvl5pPr>
                <a:lvl6pPr marL="2514600" indent="-228600" eaLnBrk="0" fontAlgn="base" hangingPunct="0">
                  <a:spcBef>
                    <a:spcPct val="0"/>
                  </a:spcBef>
                  <a:spcAft>
                    <a:spcPct val="0"/>
                  </a:spcAft>
                  <a:defRPr>
                    <a:solidFill>
                      <a:srgbClr val="FFFF00"/>
                    </a:solidFill>
                    <a:latin typeface="Arial" charset="0"/>
                    <a:cs typeface="Arial" charset="0"/>
                  </a:defRPr>
                </a:lvl6pPr>
                <a:lvl7pPr marL="2971800" indent="-228600" eaLnBrk="0" fontAlgn="base" hangingPunct="0">
                  <a:spcBef>
                    <a:spcPct val="0"/>
                  </a:spcBef>
                  <a:spcAft>
                    <a:spcPct val="0"/>
                  </a:spcAft>
                  <a:defRPr>
                    <a:solidFill>
                      <a:srgbClr val="FFFF00"/>
                    </a:solidFill>
                    <a:latin typeface="Arial" charset="0"/>
                    <a:cs typeface="Arial" charset="0"/>
                  </a:defRPr>
                </a:lvl7pPr>
                <a:lvl8pPr marL="3429000" indent="-228600" eaLnBrk="0" fontAlgn="base" hangingPunct="0">
                  <a:spcBef>
                    <a:spcPct val="0"/>
                  </a:spcBef>
                  <a:spcAft>
                    <a:spcPct val="0"/>
                  </a:spcAft>
                  <a:defRPr>
                    <a:solidFill>
                      <a:srgbClr val="FFFF00"/>
                    </a:solidFill>
                    <a:latin typeface="Arial" charset="0"/>
                    <a:cs typeface="Arial" charset="0"/>
                  </a:defRPr>
                </a:lvl8pPr>
                <a:lvl9pPr marL="3886200" indent="-228600" eaLnBrk="0" fontAlgn="base" hangingPunct="0">
                  <a:spcBef>
                    <a:spcPct val="0"/>
                  </a:spcBef>
                  <a:spcAft>
                    <a:spcPct val="0"/>
                  </a:spcAft>
                  <a:defRPr>
                    <a:solidFill>
                      <a:srgbClr val="FFFF00"/>
                    </a:solidFill>
                    <a:latin typeface="Arial" charset="0"/>
                    <a:cs typeface="Arial" charset="0"/>
                  </a:defRPr>
                </a:lvl9pPr>
              </a:lstStyle>
              <a:p>
                <a:pPr algn="r" eaLnBrk="1" fontAlgn="auto" hangingPunct="1">
                  <a:spcBef>
                    <a:spcPts val="0"/>
                  </a:spcBef>
                  <a:spcAft>
                    <a:spcPts val="0"/>
                  </a:spcAft>
                  <a:defRPr/>
                </a:pPr>
                <a:r>
                  <a:rPr lang="en-GB" sz="900" kern="0" dirty="0">
                    <a:solidFill>
                      <a:srgbClr val="000000"/>
                    </a:solidFill>
                    <a:ea typeface="ヒラギノ角ゴ Pro W3" charset="-128"/>
                  </a:rPr>
                  <a:t>0.5</a:t>
                </a:r>
                <a:endParaRPr lang="en-US" sz="900" kern="0" dirty="0">
                  <a:solidFill>
                    <a:srgbClr val="000000"/>
                  </a:solidFill>
                  <a:ea typeface="ヒラギノ角ゴ Pro W3" charset="-128"/>
                </a:endParaRPr>
              </a:p>
            </p:txBody>
          </p:sp>
          <p:sp>
            <p:nvSpPr>
              <p:cNvPr id="176" name="Text Box 29"/>
              <p:cNvSpPr txBox="1">
                <a:spLocks noChangeArrowheads="1"/>
              </p:cNvSpPr>
              <p:nvPr/>
            </p:nvSpPr>
            <p:spPr bwMode="auto">
              <a:xfrm>
                <a:off x="653" y="891"/>
                <a:ext cx="477" cy="153"/>
              </a:xfrm>
              <a:prstGeom prst="rect">
                <a:avLst/>
              </a:prstGeom>
              <a:noFill/>
              <a:ln>
                <a:noFill/>
              </a:ln>
              <a:extLst/>
            </p:spPr>
            <p:txBody>
              <a:bodyPr wrap="none" anchor="ctr">
                <a:spAutoFit/>
              </a:bodyPr>
              <a:lstStyle>
                <a:lvl1pPr eaLnBrk="0" hangingPunct="0">
                  <a:defRPr>
                    <a:solidFill>
                      <a:srgbClr val="FFFF00"/>
                    </a:solidFill>
                    <a:latin typeface="Arial" charset="0"/>
                    <a:cs typeface="Arial" charset="0"/>
                  </a:defRPr>
                </a:lvl1pPr>
                <a:lvl2pPr marL="742950" indent="-285750" eaLnBrk="0" hangingPunct="0">
                  <a:defRPr>
                    <a:solidFill>
                      <a:srgbClr val="FFFF00"/>
                    </a:solidFill>
                    <a:latin typeface="Arial" charset="0"/>
                    <a:cs typeface="Arial" charset="0"/>
                  </a:defRPr>
                </a:lvl2pPr>
                <a:lvl3pPr marL="1143000" indent="-228600" eaLnBrk="0" hangingPunct="0">
                  <a:defRPr>
                    <a:solidFill>
                      <a:srgbClr val="FFFF00"/>
                    </a:solidFill>
                    <a:latin typeface="Arial" charset="0"/>
                    <a:cs typeface="Arial" charset="0"/>
                  </a:defRPr>
                </a:lvl3pPr>
                <a:lvl4pPr marL="1600200" indent="-228600" eaLnBrk="0" hangingPunct="0">
                  <a:defRPr>
                    <a:solidFill>
                      <a:srgbClr val="FFFF00"/>
                    </a:solidFill>
                    <a:latin typeface="Arial" charset="0"/>
                    <a:cs typeface="Arial" charset="0"/>
                  </a:defRPr>
                </a:lvl4pPr>
                <a:lvl5pPr marL="2057400" indent="-228600" eaLnBrk="0" hangingPunct="0">
                  <a:defRPr>
                    <a:solidFill>
                      <a:srgbClr val="FFFF00"/>
                    </a:solidFill>
                    <a:latin typeface="Arial" charset="0"/>
                    <a:cs typeface="Arial" charset="0"/>
                  </a:defRPr>
                </a:lvl5pPr>
                <a:lvl6pPr marL="2514600" indent="-228600" eaLnBrk="0" fontAlgn="base" hangingPunct="0">
                  <a:spcBef>
                    <a:spcPct val="0"/>
                  </a:spcBef>
                  <a:spcAft>
                    <a:spcPct val="0"/>
                  </a:spcAft>
                  <a:defRPr>
                    <a:solidFill>
                      <a:srgbClr val="FFFF00"/>
                    </a:solidFill>
                    <a:latin typeface="Arial" charset="0"/>
                    <a:cs typeface="Arial" charset="0"/>
                  </a:defRPr>
                </a:lvl6pPr>
                <a:lvl7pPr marL="2971800" indent="-228600" eaLnBrk="0" fontAlgn="base" hangingPunct="0">
                  <a:spcBef>
                    <a:spcPct val="0"/>
                  </a:spcBef>
                  <a:spcAft>
                    <a:spcPct val="0"/>
                  </a:spcAft>
                  <a:defRPr>
                    <a:solidFill>
                      <a:srgbClr val="FFFF00"/>
                    </a:solidFill>
                    <a:latin typeface="Arial" charset="0"/>
                    <a:cs typeface="Arial" charset="0"/>
                  </a:defRPr>
                </a:lvl7pPr>
                <a:lvl8pPr marL="3429000" indent="-228600" eaLnBrk="0" fontAlgn="base" hangingPunct="0">
                  <a:spcBef>
                    <a:spcPct val="0"/>
                  </a:spcBef>
                  <a:spcAft>
                    <a:spcPct val="0"/>
                  </a:spcAft>
                  <a:defRPr>
                    <a:solidFill>
                      <a:srgbClr val="FFFF00"/>
                    </a:solidFill>
                    <a:latin typeface="Arial" charset="0"/>
                    <a:cs typeface="Arial" charset="0"/>
                  </a:defRPr>
                </a:lvl8pPr>
                <a:lvl9pPr marL="3886200" indent="-228600" eaLnBrk="0" fontAlgn="base" hangingPunct="0">
                  <a:spcBef>
                    <a:spcPct val="0"/>
                  </a:spcBef>
                  <a:spcAft>
                    <a:spcPct val="0"/>
                  </a:spcAft>
                  <a:defRPr>
                    <a:solidFill>
                      <a:srgbClr val="FFFF00"/>
                    </a:solidFill>
                    <a:latin typeface="Arial" charset="0"/>
                    <a:cs typeface="Arial" charset="0"/>
                  </a:defRPr>
                </a:lvl9pPr>
              </a:lstStyle>
              <a:p>
                <a:pPr algn="r" eaLnBrk="1" fontAlgn="auto" hangingPunct="1">
                  <a:spcBef>
                    <a:spcPts val="0"/>
                  </a:spcBef>
                  <a:spcAft>
                    <a:spcPts val="0"/>
                  </a:spcAft>
                  <a:defRPr/>
                </a:pPr>
                <a:r>
                  <a:rPr lang="en-GB" sz="900" kern="0" dirty="0">
                    <a:solidFill>
                      <a:srgbClr val="000000"/>
                    </a:solidFill>
                    <a:ea typeface="ヒラギノ角ゴ Pro W3" charset="-128"/>
                  </a:rPr>
                  <a:t>3.0</a:t>
                </a:r>
                <a:endParaRPr lang="en-US" sz="900" kern="0" dirty="0">
                  <a:solidFill>
                    <a:srgbClr val="000000"/>
                  </a:solidFill>
                  <a:ea typeface="ヒラギノ角ゴ Pro W3" charset="-128"/>
                </a:endParaRPr>
              </a:p>
            </p:txBody>
          </p:sp>
          <p:sp>
            <p:nvSpPr>
              <p:cNvPr id="177" name="Text Box 30"/>
              <p:cNvSpPr txBox="1">
                <a:spLocks noChangeArrowheads="1"/>
              </p:cNvSpPr>
              <p:nvPr/>
            </p:nvSpPr>
            <p:spPr bwMode="auto">
              <a:xfrm>
                <a:off x="655" y="1193"/>
                <a:ext cx="475" cy="153"/>
              </a:xfrm>
              <a:prstGeom prst="rect">
                <a:avLst/>
              </a:prstGeom>
              <a:noFill/>
              <a:ln>
                <a:noFill/>
              </a:ln>
              <a:extLst/>
            </p:spPr>
            <p:txBody>
              <a:bodyPr wrap="none" anchor="ctr">
                <a:spAutoFit/>
              </a:bodyPr>
              <a:lstStyle>
                <a:lvl1pPr eaLnBrk="0" hangingPunct="0">
                  <a:defRPr>
                    <a:solidFill>
                      <a:srgbClr val="FFFF00"/>
                    </a:solidFill>
                    <a:latin typeface="Arial" charset="0"/>
                    <a:cs typeface="Arial" charset="0"/>
                  </a:defRPr>
                </a:lvl1pPr>
                <a:lvl2pPr marL="742950" indent="-285750" eaLnBrk="0" hangingPunct="0">
                  <a:defRPr>
                    <a:solidFill>
                      <a:srgbClr val="FFFF00"/>
                    </a:solidFill>
                    <a:latin typeface="Arial" charset="0"/>
                    <a:cs typeface="Arial" charset="0"/>
                  </a:defRPr>
                </a:lvl2pPr>
                <a:lvl3pPr marL="1143000" indent="-228600" eaLnBrk="0" hangingPunct="0">
                  <a:defRPr>
                    <a:solidFill>
                      <a:srgbClr val="FFFF00"/>
                    </a:solidFill>
                    <a:latin typeface="Arial" charset="0"/>
                    <a:cs typeface="Arial" charset="0"/>
                  </a:defRPr>
                </a:lvl3pPr>
                <a:lvl4pPr marL="1600200" indent="-228600" eaLnBrk="0" hangingPunct="0">
                  <a:defRPr>
                    <a:solidFill>
                      <a:srgbClr val="FFFF00"/>
                    </a:solidFill>
                    <a:latin typeface="Arial" charset="0"/>
                    <a:cs typeface="Arial" charset="0"/>
                  </a:defRPr>
                </a:lvl4pPr>
                <a:lvl5pPr marL="2057400" indent="-228600" eaLnBrk="0" hangingPunct="0">
                  <a:defRPr>
                    <a:solidFill>
                      <a:srgbClr val="FFFF00"/>
                    </a:solidFill>
                    <a:latin typeface="Arial" charset="0"/>
                    <a:cs typeface="Arial" charset="0"/>
                  </a:defRPr>
                </a:lvl5pPr>
                <a:lvl6pPr marL="2514600" indent="-228600" eaLnBrk="0" fontAlgn="base" hangingPunct="0">
                  <a:spcBef>
                    <a:spcPct val="0"/>
                  </a:spcBef>
                  <a:spcAft>
                    <a:spcPct val="0"/>
                  </a:spcAft>
                  <a:defRPr>
                    <a:solidFill>
                      <a:srgbClr val="FFFF00"/>
                    </a:solidFill>
                    <a:latin typeface="Arial" charset="0"/>
                    <a:cs typeface="Arial" charset="0"/>
                  </a:defRPr>
                </a:lvl6pPr>
                <a:lvl7pPr marL="2971800" indent="-228600" eaLnBrk="0" fontAlgn="base" hangingPunct="0">
                  <a:spcBef>
                    <a:spcPct val="0"/>
                  </a:spcBef>
                  <a:spcAft>
                    <a:spcPct val="0"/>
                  </a:spcAft>
                  <a:defRPr>
                    <a:solidFill>
                      <a:srgbClr val="FFFF00"/>
                    </a:solidFill>
                    <a:latin typeface="Arial" charset="0"/>
                    <a:cs typeface="Arial" charset="0"/>
                  </a:defRPr>
                </a:lvl7pPr>
                <a:lvl8pPr marL="3429000" indent="-228600" eaLnBrk="0" fontAlgn="base" hangingPunct="0">
                  <a:spcBef>
                    <a:spcPct val="0"/>
                  </a:spcBef>
                  <a:spcAft>
                    <a:spcPct val="0"/>
                  </a:spcAft>
                  <a:defRPr>
                    <a:solidFill>
                      <a:srgbClr val="FFFF00"/>
                    </a:solidFill>
                    <a:latin typeface="Arial" charset="0"/>
                    <a:cs typeface="Arial" charset="0"/>
                  </a:defRPr>
                </a:lvl8pPr>
                <a:lvl9pPr marL="3886200" indent="-228600" eaLnBrk="0" fontAlgn="base" hangingPunct="0">
                  <a:spcBef>
                    <a:spcPct val="0"/>
                  </a:spcBef>
                  <a:spcAft>
                    <a:spcPct val="0"/>
                  </a:spcAft>
                  <a:defRPr>
                    <a:solidFill>
                      <a:srgbClr val="FFFF00"/>
                    </a:solidFill>
                    <a:latin typeface="Arial" charset="0"/>
                    <a:cs typeface="Arial" charset="0"/>
                  </a:defRPr>
                </a:lvl9pPr>
              </a:lstStyle>
              <a:p>
                <a:pPr algn="r" eaLnBrk="1" fontAlgn="auto" hangingPunct="1">
                  <a:spcBef>
                    <a:spcPts val="0"/>
                  </a:spcBef>
                  <a:spcAft>
                    <a:spcPts val="0"/>
                  </a:spcAft>
                  <a:defRPr/>
                </a:pPr>
                <a:r>
                  <a:rPr lang="en-GB" sz="900" kern="0" dirty="0">
                    <a:solidFill>
                      <a:srgbClr val="000000"/>
                    </a:solidFill>
                    <a:ea typeface="ヒラギノ角ゴ Pro W3" charset="-128"/>
                  </a:rPr>
                  <a:t>2.5</a:t>
                </a:r>
                <a:endParaRPr lang="en-US" sz="900" kern="0" dirty="0">
                  <a:solidFill>
                    <a:srgbClr val="000000"/>
                  </a:solidFill>
                  <a:ea typeface="ヒラギノ角ゴ Pro W3" charset="-128"/>
                </a:endParaRPr>
              </a:p>
            </p:txBody>
          </p:sp>
          <p:sp>
            <p:nvSpPr>
              <p:cNvPr id="178" name="Text Box 31"/>
              <p:cNvSpPr txBox="1">
                <a:spLocks noChangeArrowheads="1"/>
              </p:cNvSpPr>
              <p:nvPr/>
            </p:nvSpPr>
            <p:spPr bwMode="auto">
              <a:xfrm>
                <a:off x="655" y="1494"/>
                <a:ext cx="475" cy="153"/>
              </a:xfrm>
              <a:prstGeom prst="rect">
                <a:avLst/>
              </a:prstGeom>
              <a:noFill/>
              <a:ln>
                <a:noFill/>
              </a:ln>
              <a:extLst/>
            </p:spPr>
            <p:txBody>
              <a:bodyPr wrap="none" anchor="ctr">
                <a:spAutoFit/>
              </a:bodyPr>
              <a:lstStyle>
                <a:lvl1pPr eaLnBrk="0" hangingPunct="0">
                  <a:defRPr>
                    <a:solidFill>
                      <a:srgbClr val="FFFF00"/>
                    </a:solidFill>
                    <a:latin typeface="Arial" charset="0"/>
                    <a:cs typeface="Arial" charset="0"/>
                  </a:defRPr>
                </a:lvl1pPr>
                <a:lvl2pPr marL="742950" indent="-285750" eaLnBrk="0" hangingPunct="0">
                  <a:defRPr>
                    <a:solidFill>
                      <a:srgbClr val="FFFF00"/>
                    </a:solidFill>
                    <a:latin typeface="Arial" charset="0"/>
                    <a:cs typeface="Arial" charset="0"/>
                  </a:defRPr>
                </a:lvl2pPr>
                <a:lvl3pPr marL="1143000" indent="-228600" eaLnBrk="0" hangingPunct="0">
                  <a:defRPr>
                    <a:solidFill>
                      <a:srgbClr val="FFFF00"/>
                    </a:solidFill>
                    <a:latin typeface="Arial" charset="0"/>
                    <a:cs typeface="Arial" charset="0"/>
                  </a:defRPr>
                </a:lvl3pPr>
                <a:lvl4pPr marL="1600200" indent="-228600" eaLnBrk="0" hangingPunct="0">
                  <a:defRPr>
                    <a:solidFill>
                      <a:srgbClr val="FFFF00"/>
                    </a:solidFill>
                    <a:latin typeface="Arial" charset="0"/>
                    <a:cs typeface="Arial" charset="0"/>
                  </a:defRPr>
                </a:lvl4pPr>
                <a:lvl5pPr marL="2057400" indent="-228600" eaLnBrk="0" hangingPunct="0">
                  <a:defRPr>
                    <a:solidFill>
                      <a:srgbClr val="FFFF00"/>
                    </a:solidFill>
                    <a:latin typeface="Arial" charset="0"/>
                    <a:cs typeface="Arial" charset="0"/>
                  </a:defRPr>
                </a:lvl5pPr>
                <a:lvl6pPr marL="2514600" indent="-228600" eaLnBrk="0" fontAlgn="base" hangingPunct="0">
                  <a:spcBef>
                    <a:spcPct val="0"/>
                  </a:spcBef>
                  <a:spcAft>
                    <a:spcPct val="0"/>
                  </a:spcAft>
                  <a:defRPr>
                    <a:solidFill>
                      <a:srgbClr val="FFFF00"/>
                    </a:solidFill>
                    <a:latin typeface="Arial" charset="0"/>
                    <a:cs typeface="Arial" charset="0"/>
                  </a:defRPr>
                </a:lvl6pPr>
                <a:lvl7pPr marL="2971800" indent="-228600" eaLnBrk="0" fontAlgn="base" hangingPunct="0">
                  <a:spcBef>
                    <a:spcPct val="0"/>
                  </a:spcBef>
                  <a:spcAft>
                    <a:spcPct val="0"/>
                  </a:spcAft>
                  <a:defRPr>
                    <a:solidFill>
                      <a:srgbClr val="FFFF00"/>
                    </a:solidFill>
                    <a:latin typeface="Arial" charset="0"/>
                    <a:cs typeface="Arial" charset="0"/>
                  </a:defRPr>
                </a:lvl7pPr>
                <a:lvl8pPr marL="3429000" indent="-228600" eaLnBrk="0" fontAlgn="base" hangingPunct="0">
                  <a:spcBef>
                    <a:spcPct val="0"/>
                  </a:spcBef>
                  <a:spcAft>
                    <a:spcPct val="0"/>
                  </a:spcAft>
                  <a:defRPr>
                    <a:solidFill>
                      <a:srgbClr val="FFFF00"/>
                    </a:solidFill>
                    <a:latin typeface="Arial" charset="0"/>
                    <a:cs typeface="Arial" charset="0"/>
                  </a:defRPr>
                </a:lvl8pPr>
                <a:lvl9pPr marL="3886200" indent="-228600" eaLnBrk="0" fontAlgn="base" hangingPunct="0">
                  <a:spcBef>
                    <a:spcPct val="0"/>
                  </a:spcBef>
                  <a:spcAft>
                    <a:spcPct val="0"/>
                  </a:spcAft>
                  <a:defRPr>
                    <a:solidFill>
                      <a:srgbClr val="FFFF00"/>
                    </a:solidFill>
                    <a:latin typeface="Arial" charset="0"/>
                    <a:cs typeface="Arial" charset="0"/>
                  </a:defRPr>
                </a:lvl9pPr>
              </a:lstStyle>
              <a:p>
                <a:pPr algn="r" eaLnBrk="1" fontAlgn="auto" hangingPunct="1">
                  <a:spcBef>
                    <a:spcPts val="0"/>
                  </a:spcBef>
                  <a:spcAft>
                    <a:spcPts val="0"/>
                  </a:spcAft>
                  <a:defRPr/>
                </a:pPr>
                <a:r>
                  <a:rPr lang="en-GB" sz="900" kern="0" dirty="0">
                    <a:solidFill>
                      <a:srgbClr val="000000"/>
                    </a:solidFill>
                    <a:ea typeface="ヒラギノ角ゴ Pro W3" charset="-128"/>
                  </a:rPr>
                  <a:t>2.0</a:t>
                </a:r>
                <a:endParaRPr lang="en-US" sz="900" kern="0" dirty="0">
                  <a:solidFill>
                    <a:srgbClr val="000000"/>
                  </a:solidFill>
                  <a:ea typeface="ヒラギノ角ゴ Pro W3" charset="-128"/>
                </a:endParaRPr>
              </a:p>
            </p:txBody>
          </p:sp>
          <p:sp>
            <p:nvSpPr>
              <p:cNvPr id="179" name="Text Box 32"/>
              <p:cNvSpPr txBox="1">
                <a:spLocks noChangeArrowheads="1"/>
              </p:cNvSpPr>
              <p:nvPr/>
            </p:nvSpPr>
            <p:spPr bwMode="auto">
              <a:xfrm>
                <a:off x="655" y="1802"/>
                <a:ext cx="475" cy="153"/>
              </a:xfrm>
              <a:prstGeom prst="rect">
                <a:avLst/>
              </a:prstGeom>
              <a:noFill/>
              <a:ln>
                <a:noFill/>
              </a:ln>
              <a:extLst/>
            </p:spPr>
            <p:txBody>
              <a:bodyPr wrap="none" anchor="ctr">
                <a:spAutoFit/>
              </a:bodyPr>
              <a:lstStyle>
                <a:lvl1pPr eaLnBrk="0" hangingPunct="0">
                  <a:defRPr>
                    <a:solidFill>
                      <a:srgbClr val="FFFF00"/>
                    </a:solidFill>
                    <a:latin typeface="Arial" charset="0"/>
                    <a:cs typeface="Arial" charset="0"/>
                  </a:defRPr>
                </a:lvl1pPr>
                <a:lvl2pPr marL="742950" indent="-285750" eaLnBrk="0" hangingPunct="0">
                  <a:defRPr>
                    <a:solidFill>
                      <a:srgbClr val="FFFF00"/>
                    </a:solidFill>
                    <a:latin typeface="Arial" charset="0"/>
                    <a:cs typeface="Arial" charset="0"/>
                  </a:defRPr>
                </a:lvl2pPr>
                <a:lvl3pPr marL="1143000" indent="-228600" eaLnBrk="0" hangingPunct="0">
                  <a:defRPr>
                    <a:solidFill>
                      <a:srgbClr val="FFFF00"/>
                    </a:solidFill>
                    <a:latin typeface="Arial" charset="0"/>
                    <a:cs typeface="Arial" charset="0"/>
                  </a:defRPr>
                </a:lvl3pPr>
                <a:lvl4pPr marL="1600200" indent="-228600" eaLnBrk="0" hangingPunct="0">
                  <a:defRPr>
                    <a:solidFill>
                      <a:srgbClr val="FFFF00"/>
                    </a:solidFill>
                    <a:latin typeface="Arial" charset="0"/>
                    <a:cs typeface="Arial" charset="0"/>
                  </a:defRPr>
                </a:lvl4pPr>
                <a:lvl5pPr marL="2057400" indent="-228600" eaLnBrk="0" hangingPunct="0">
                  <a:defRPr>
                    <a:solidFill>
                      <a:srgbClr val="FFFF00"/>
                    </a:solidFill>
                    <a:latin typeface="Arial" charset="0"/>
                    <a:cs typeface="Arial" charset="0"/>
                  </a:defRPr>
                </a:lvl5pPr>
                <a:lvl6pPr marL="2514600" indent="-228600" eaLnBrk="0" fontAlgn="base" hangingPunct="0">
                  <a:spcBef>
                    <a:spcPct val="0"/>
                  </a:spcBef>
                  <a:spcAft>
                    <a:spcPct val="0"/>
                  </a:spcAft>
                  <a:defRPr>
                    <a:solidFill>
                      <a:srgbClr val="FFFF00"/>
                    </a:solidFill>
                    <a:latin typeface="Arial" charset="0"/>
                    <a:cs typeface="Arial" charset="0"/>
                  </a:defRPr>
                </a:lvl6pPr>
                <a:lvl7pPr marL="2971800" indent="-228600" eaLnBrk="0" fontAlgn="base" hangingPunct="0">
                  <a:spcBef>
                    <a:spcPct val="0"/>
                  </a:spcBef>
                  <a:spcAft>
                    <a:spcPct val="0"/>
                  </a:spcAft>
                  <a:defRPr>
                    <a:solidFill>
                      <a:srgbClr val="FFFF00"/>
                    </a:solidFill>
                    <a:latin typeface="Arial" charset="0"/>
                    <a:cs typeface="Arial" charset="0"/>
                  </a:defRPr>
                </a:lvl7pPr>
                <a:lvl8pPr marL="3429000" indent="-228600" eaLnBrk="0" fontAlgn="base" hangingPunct="0">
                  <a:spcBef>
                    <a:spcPct val="0"/>
                  </a:spcBef>
                  <a:spcAft>
                    <a:spcPct val="0"/>
                  </a:spcAft>
                  <a:defRPr>
                    <a:solidFill>
                      <a:srgbClr val="FFFF00"/>
                    </a:solidFill>
                    <a:latin typeface="Arial" charset="0"/>
                    <a:cs typeface="Arial" charset="0"/>
                  </a:defRPr>
                </a:lvl8pPr>
                <a:lvl9pPr marL="3886200" indent="-228600" eaLnBrk="0" fontAlgn="base" hangingPunct="0">
                  <a:spcBef>
                    <a:spcPct val="0"/>
                  </a:spcBef>
                  <a:spcAft>
                    <a:spcPct val="0"/>
                  </a:spcAft>
                  <a:defRPr>
                    <a:solidFill>
                      <a:srgbClr val="FFFF00"/>
                    </a:solidFill>
                    <a:latin typeface="Arial" charset="0"/>
                    <a:cs typeface="Arial" charset="0"/>
                  </a:defRPr>
                </a:lvl9pPr>
              </a:lstStyle>
              <a:p>
                <a:pPr algn="r" eaLnBrk="1" fontAlgn="auto" hangingPunct="1">
                  <a:spcBef>
                    <a:spcPts val="0"/>
                  </a:spcBef>
                  <a:spcAft>
                    <a:spcPts val="0"/>
                  </a:spcAft>
                  <a:defRPr/>
                </a:pPr>
                <a:r>
                  <a:rPr lang="en-GB" sz="900" kern="0" dirty="0">
                    <a:solidFill>
                      <a:srgbClr val="000000"/>
                    </a:solidFill>
                    <a:ea typeface="ヒラギノ角ゴ Pro W3" charset="-128"/>
                  </a:rPr>
                  <a:t>1.5</a:t>
                </a:r>
                <a:endParaRPr lang="en-US" sz="900" kern="0" dirty="0">
                  <a:solidFill>
                    <a:srgbClr val="000000"/>
                  </a:solidFill>
                  <a:ea typeface="ヒラギノ角ゴ Pro W3" charset="-128"/>
                </a:endParaRPr>
              </a:p>
            </p:txBody>
          </p:sp>
          <p:sp>
            <p:nvSpPr>
              <p:cNvPr id="180" name="Text Box 33"/>
              <p:cNvSpPr txBox="1">
                <a:spLocks noChangeArrowheads="1"/>
              </p:cNvSpPr>
              <p:nvPr/>
            </p:nvSpPr>
            <p:spPr bwMode="auto">
              <a:xfrm>
                <a:off x="655" y="2104"/>
                <a:ext cx="475" cy="153"/>
              </a:xfrm>
              <a:prstGeom prst="rect">
                <a:avLst/>
              </a:prstGeom>
              <a:noFill/>
              <a:ln>
                <a:noFill/>
              </a:ln>
              <a:extLst/>
            </p:spPr>
            <p:txBody>
              <a:bodyPr wrap="none" anchor="ctr">
                <a:spAutoFit/>
              </a:bodyPr>
              <a:lstStyle>
                <a:lvl1pPr eaLnBrk="0" hangingPunct="0">
                  <a:defRPr>
                    <a:solidFill>
                      <a:srgbClr val="FFFF00"/>
                    </a:solidFill>
                    <a:latin typeface="Arial" charset="0"/>
                    <a:cs typeface="Arial" charset="0"/>
                  </a:defRPr>
                </a:lvl1pPr>
                <a:lvl2pPr marL="742950" indent="-285750" eaLnBrk="0" hangingPunct="0">
                  <a:defRPr>
                    <a:solidFill>
                      <a:srgbClr val="FFFF00"/>
                    </a:solidFill>
                    <a:latin typeface="Arial" charset="0"/>
                    <a:cs typeface="Arial" charset="0"/>
                  </a:defRPr>
                </a:lvl2pPr>
                <a:lvl3pPr marL="1143000" indent="-228600" eaLnBrk="0" hangingPunct="0">
                  <a:defRPr>
                    <a:solidFill>
                      <a:srgbClr val="FFFF00"/>
                    </a:solidFill>
                    <a:latin typeface="Arial" charset="0"/>
                    <a:cs typeface="Arial" charset="0"/>
                  </a:defRPr>
                </a:lvl3pPr>
                <a:lvl4pPr marL="1600200" indent="-228600" eaLnBrk="0" hangingPunct="0">
                  <a:defRPr>
                    <a:solidFill>
                      <a:srgbClr val="FFFF00"/>
                    </a:solidFill>
                    <a:latin typeface="Arial" charset="0"/>
                    <a:cs typeface="Arial" charset="0"/>
                  </a:defRPr>
                </a:lvl4pPr>
                <a:lvl5pPr marL="2057400" indent="-228600" eaLnBrk="0" hangingPunct="0">
                  <a:defRPr>
                    <a:solidFill>
                      <a:srgbClr val="FFFF00"/>
                    </a:solidFill>
                    <a:latin typeface="Arial" charset="0"/>
                    <a:cs typeface="Arial" charset="0"/>
                  </a:defRPr>
                </a:lvl5pPr>
                <a:lvl6pPr marL="2514600" indent="-228600" eaLnBrk="0" fontAlgn="base" hangingPunct="0">
                  <a:spcBef>
                    <a:spcPct val="0"/>
                  </a:spcBef>
                  <a:spcAft>
                    <a:spcPct val="0"/>
                  </a:spcAft>
                  <a:defRPr>
                    <a:solidFill>
                      <a:srgbClr val="FFFF00"/>
                    </a:solidFill>
                    <a:latin typeface="Arial" charset="0"/>
                    <a:cs typeface="Arial" charset="0"/>
                  </a:defRPr>
                </a:lvl6pPr>
                <a:lvl7pPr marL="2971800" indent="-228600" eaLnBrk="0" fontAlgn="base" hangingPunct="0">
                  <a:spcBef>
                    <a:spcPct val="0"/>
                  </a:spcBef>
                  <a:spcAft>
                    <a:spcPct val="0"/>
                  </a:spcAft>
                  <a:defRPr>
                    <a:solidFill>
                      <a:srgbClr val="FFFF00"/>
                    </a:solidFill>
                    <a:latin typeface="Arial" charset="0"/>
                    <a:cs typeface="Arial" charset="0"/>
                  </a:defRPr>
                </a:lvl7pPr>
                <a:lvl8pPr marL="3429000" indent="-228600" eaLnBrk="0" fontAlgn="base" hangingPunct="0">
                  <a:spcBef>
                    <a:spcPct val="0"/>
                  </a:spcBef>
                  <a:spcAft>
                    <a:spcPct val="0"/>
                  </a:spcAft>
                  <a:defRPr>
                    <a:solidFill>
                      <a:srgbClr val="FFFF00"/>
                    </a:solidFill>
                    <a:latin typeface="Arial" charset="0"/>
                    <a:cs typeface="Arial" charset="0"/>
                  </a:defRPr>
                </a:lvl8pPr>
                <a:lvl9pPr marL="3886200" indent="-228600" eaLnBrk="0" fontAlgn="base" hangingPunct="0">
                  <a:spcBef>
                    <a:spcPct val="0"/>
                  </a:spcBef>
                  <a:spcAft>
                    <a:spcPct val="0"/>
                  </a:spcAft>
                  <a:defRPr>
                    <a:solidFill>
                      <a:srgbClr val="FFFF00"/>
                    </a:solidFill>
                    <a:latin typeface="Arial" charset="0"/>
                    <a:cs typeface="Arial" charset="0"/>
                  </a:defRPr>
                </a:lvl9pPr>
              </a:lstStyle>
              <a:p>
                <a:pPr algn="r" eaLnBrk="1" fontAlgn="auto" hangingPunct="1">
                  <a:spcBef>
                    <a:spcPts val="0"/>
                  </a:spcBef>
                  <a:spcAft>
                    <a:spcPts val="0"/>
                  </a:spcAft>
                  <a:defRPr/>
                </a:pPr>
                <a:r>
                  <a:rPr lang="en-GB" sz="900" kern="0" dirty="0">
                    <a:solidFill>
                      <a:srgbClr val="000000"/>
                    </a:solidFill>
                    <a:ea typeface="ヒラギノ角ゴ Pro W3" charset="-128"/>
                  </a:rPr>
                  <a:t>1.0</a:t>
                </a:r>
                <a:endParaRPr lang="en-US" sz="900" kern="0" dirty="0">
                  <a:solidFill>
                    <a:srgbClr val="000000"/>
                  </a:solidFill>
                  <a:ea typeface="ヒラギノ角ゴ Pro W3" charset="-128"/>
                </a:endParaRPr>
              </a:p>
            </p:txBody>
          </p:sp>
          <p:sp>
            <p:nvSpPr>
              <p:cNvPr id="181" name="Text Box 34"/>
              <p:cNvSpPr txBox="1">
                <a:spLocks noChangeArrowheads="1"/>
              </p:cNvSpPr>
              <p:nvPr/>
            </p:nvSpPr>
            <p:spPr bwMode="auto">
              <a:xfrm>
                <a:off x="653" y="2721"/>
                <a:ext cx="477" cy="153"/>
              </a:xfrm>
              <a:prstGeom prst="rect">
                <a:avLst/>
              </a:prstGeom>
              <a:noFill/>
              <a:ln>
                <a:noFill/>
              </a:ln>
              <a:extLst/>
            </p:spPr>
            <p:txBody>
              <a:bodyPr wrap="none" anchor="ctr">
                <a:spAutoFit/>
              </a:bodyPr>
              <a:lstStyle>
                <a:lvl1pPr eaLnBrk="0" hangingPunct="0">
                  <a:defRPr>
                    <a:solidFill>
                      <a:srgbClr val="FFFF00"/>
                    </a:solidFill>
                    <a:latin typeface="Arial" charset="0"/>
                    <a:cs typeface="Arial" charset="0"/>
                  </a:defRPr>
                </a:lvl1pPr>
                <a:lvl2pPr marL="742950" indent="-285750" eaLnBrk="0" hangingPunct="0">
                  <a:defRPr>
                    <a:solidFill>
                      <a:srgbClr val="FFFF00"/>
                    </a:solidFill>
                    <a:latin typeface="Arial" charset="0"/>
                    <a:cs typeface="Arial" charset="0"/>
                  </a:defRPr>
                </a:lvl2pPr>
                <a:lvl3pPr marL="1143000" indent="-228600" eaLnBrk="0" hangingPunct="0">
                  <a:defRPr>
                    <a:solidFill>
                      <a:srgbClr val="FFFF00"/>
                    </a:solidFill>
                    <a:latin typeface="Arial" charset="0"/>
                    <a:cs typeface="Arial" charset="0"/>
                  </a:defRPr>
                </a:lvl3pPr>
                <a:lvl4pPr marL="1600200" indent="-228600" eaLnBrk="0" hangingPunct="0">
                  <a:defRPr>
                    <a:solidFill>
                      <a:srgbClr val="FFFF00"/>
                    </a:solidFill>
                    <a:latin typeface="Arial" charset="0"/>
                    <a:cs typeface="Arial" charset="0"/>
                  </a:defRPr>
                </a:lvl4pPr>
                <a:lvl5pPr marL="2057400" indent="-228600" eaLnBrk="0" hangingPunct="0">
                  <a:defRPr>
                    <a:solidFill>
                      <a:srgbClr val="FFFF00"/>
                    </a:solidFill>
                    <a:latin typeface="Arial" charset="0"/>
                    <a:cs typeface="Arial" charset="0"/>
                  </a:defRPr>
                </a:lvl5pPr>
                <a:lvl6pPr marL="2514600" indent="-228600" eaLnBrk="0" fontAlgn="base" hangingPunct="0">
                  <a:spcBef>
                    <a:spcPct val="0"/>
                  </a:spcBef>
                  <a:spcAft>
                    <a:spcPct val="0"/>
                  </a:spcAft>
                  <a:defRPr>
                    <a:solidFill>
                      <a:srgbClr val="FFFF00"/>
                    </a:solidFill>
                    <a:latin typeface="Arial" charset="0"/>
                    <a:cs typeface="Arial" charset="0"/>
                  </a:defRPr>
                </a:lvl6pPr>
                <a:lvl7pPr marL="2971800" indent="-228600" eaLnBrk="0" fontAlgn="base" hangingPunct="0">
                  <a:spcBef>
                    <a:spcPct val="0"/>
                  </a:spcBef>
                  <a:spcAft>
                    <a:spcPct val="0"/>
                  </a:spcAft>
                  <a:defRPr>
                    <a:solidFill>
                      <a:srgbClr val="FFFF00"/>
                    </a:solidFill>
                    <a:latin typeface="Arial" charset="0"/>
                    <a:cs typeface="Arial" charset="0"/>
                  </a:defRPr>
                </a:lvl7pPr>
                <a:lvl8pPr marL="3429000" indent="-228600" eaLnBrk="0" fontAlgn="base" hangingPunct="0">
                  <a:spcBef>
                    <a:spcPct val="0"/>
                  </a:spcBef>
                  <a:spcAft>
                    <a:spcPct val="0"/>
                  </a:spcAft>
                  <a:defRPr>
                    <a:solidFill>
                      <a:srgbClr val="FFFF00"/>
                    </a:solidFill>
                    <a:latin typeface="Arial" charset="0"/>
                    <a:cs typeface="Arial" charset="0"/>
                  </a:defRPr>
                </a:lvl8pPr>
                <a:lvl9pPr marL="3886200" indent="-228600" eaLnBrk="0" fontAlgn="base" hangingPunct="0">
                  <a:spcBef>
                    <a:spcPct val="0"/>
                  </a:spcBef>
                  <a:spcAft>
                    <a:spcPct val="0"/>
                  </a:spcAft>
                  <a:defRPr>
                    <a:solidFill>
                      <a:srgbClr val="FFFF00"/>
                    </a:solidFill>
                    <a:latin typeface="Arial" charset="0"/>
                    <a:cs typeface="Arial" charset="0"/>
                  </a:defRPr>
                </a:lvl9pPr>
              </a:lstStyle>
              <a:p>
                <a:pPr algn="r" eaLnBrk="1" fontAlgn="auto" hangingPunct="1">
                  <a:spcBef>
                    <a:spcPts val="0"/>
                  </a:spcBef>
                  <a:spcAft>
                    <a:spcPts val="0"/>
                  </a:spcAft>
                  <a:defRPr/>
                </a:pPr>
                <a:r>
                  <a:rPr lang="en-GB" sz="900" kern="0" dirty="0">
                    <a:solidFill>
                      <a:srgbClr val="000000"/>
                    </a:solidFill>
                    <a:ea typeface="ヒラギノ角ゴ Pro W3" charset="-128"/>
                  </a:rPr>
                  <a:t>0.0</a:t>
                </a:r>
                <a:endParaRPr lang="en-US" sz="900" kern="0" dirty="0">
                  <a:solidFill>
                    <a:srgbClr val="000000"/>
                  </a:solidFill>
                  <a:ea typeface="ヒラギノ角ゴ Pro W3" charset="-128"/>
                </a:endParaRPr>
              </a:p>
            </p:txBody>
          </p:sp>
        </p:grpSp>
        <p:sp>
          <p:nvSpPr>
            <p:cNvPr id="72" name="Text Box 93"/>
            <p:cNvSpPr txBox="1">
              <a:spLocks noChangeArrowheads="1"/>
            </p:cNvSpPr>
            <p:nvPr/>
          </p:nvSpPr>
          <p:spPr bwMode="auto">
            <a:xfrm>
              <a:off x="6935761" y="4247530"/>
              <a:ext cx="1635579" cy="246078"/>
            </a:xfrm>
            <a:prstGeom prst="rect">
              <a:avLst/>
            </a:prstGeom>
            <a:noFill/>
            <a:ln>
              <a:noFill/>
            </a:ln>
            <a:extLst/>
          </p:spPr>
          <p:txBody>
            <a:bodyPr wrap="none" lIns="91410" tIns="45705" rIns="91410" bIns="45705">
              <a:spAutoFit/>
            </a:bodyPr>
            <a:lstStyle>
              <a:lvl1pPr eaLnBrk="0" hangingPunct="0">
                <a:defRPr>
                  <a:solidFill>
                    <a:srgbClr val="FFFF00"/>
                  </a:solidFill>
                  <a:latin typeface="Arial" charset="0"/>
                  <a:cs typeface="Arial" charset="0"/>
                </a:defRPr>
              </a:lvl1pPr>
              <a:lvl2pPr marL="742950" indent="-285750" eaLnBrk="0" hangingPunct="0">
                <a:defRPr>
                  <a:solidFill>
                    <a:srgbClr val="FFFF00"/>
                  </a:solidFill>
                  <a:latin typeface="Arial" charset="0"/>
                  <a:cs typeface="Arial" charset="0"/>
                </a:defRPr>
              </a:lvl2pPr>
              <a:lvl3pPr marL="1143000" indent="-228600" eaLnBrk="0" hangingPunct="0">
                <a:defRPr>
                  <a:solidFill>
                    <a:srgbClr val="FFFF00"/>
                  </a:solidFill>
                  <a:latin typeface="Arial" charset="0"/>
                  <a:cs typeface="Arial" charset="0"/>
                </a:defRPr>
              </a:lvl3pPr>
              <a:lvl4pPr marL="1600200" indent="-228600" eaLnBrk="0" hangingPunct="0">
                <a:defRPr>
                  <a:solidFill>
                    <a:srgbClr val="FFFF00"/>
                  </a:solidFill>
                  <a:latin typeface="Arial" charset="0"/>
                  <a:cs typeface="Arial" charset="0"/>
                </a:defRPr>
              </a:lvl4pPr>
              <a:lvl5pPr marL="2057400" indent="-228600" eaLnBrk="0" hangingPunct="0">
                <a:defRPr>
                  <a:solidFill>
                    <a:srgbClr val="FFFF00"/>
                  </a:solidFill>
                  <a:latin typeface="Arial" charset="0"/>
                  <a:cs typeface="Arial" charset="0"/>
                </a:defRPr>
              </a:lvl5pPr>
              <a:lvl6pPr marL="2514600" indent="-228600" eaLnBrk="0" fontAlgn="base" hangingPunct="0">
                <a:spcBef>
                  <a:spcPct val="0"/>
                </a:spcBef>
                <a:spcAft>
                  <a:spcPct val="0"/>
                </a:spcAft>
                <a:defRPr>
                  <a:solidFill>
                    <a:srgbClr val="FFFF00"/>
                  </a:solidFill>
                  <a:latin typeface="Arial" charset="0"/>
                  <a:cs typeface="Arial" charset="0"/>
                </a:defRPr>
              </a:lvl6pPr>
              <a:lvl7pPr marL="2971800" indent="-228600" eaLnBrk="0" fontAlgn="base" hangingPunct="0">
                <a:spcBef>
                  <a:spcPct val="0"/>
                </a:spcBef>
                <a:spcAft>
                  <a:spcPct val="0"/>
                </a:spcAft>
                <a:defRPr>
                  <a:solidFill>
                    <a:srgbClr val="FFFF00"/>
                  </a:solidFill>
                  <a:latin typeface="Arial" charset="0"/>
                  <a:cs typeface="Arial" charset="0"/>
                </a:defRPr>
              </a:lvl7pPr>
              <a:lvl8pPr marL="3429000" indent="-228600" eaLnBrk="0" fontAlgn="base" hangingPunct="0">
                <a:spcBef>
                  <a:spcPct val="0"/>
                </a:spcBef>
                <a:spcAft>
                  <a:spcPct val="0"/>
                </a:spcAft>
                <a:defRPr>
                  <a:solidFill>
                    <a:srgbClr val="FFFF00"/>
                  </a:solidFill>
                  <a:latin typeface="Arial" charset="0"/>
                  <a:cs typeface="Arial" charset="0"/>
                </a:defRPr>
              </a:lvl8pPr>
              <a:lvl9pPr marL="3886200" indent="-228600" eaLnBrk="0" fontAlgn="base" hangingPunct="0">
                <a:spcBef>
                  <a:spcPct val="0"/>
                </a:spcBef>
                <a:spcAft>
                  <a:spcPct val="0"/>
                </a:spcAft>
                <a:defRPr>
                  <a:solidFill>
                    <a:srgbClr val="FFFF00"/>
                  </a:solidFill>
                  <a:latin typeface="Arial" charset="0"/>
                  <a:cs typeface="Arial" charset="0"/>
                </a:defRPr>
              </a:lvl9pPr>
            </a:lstStyle>
            <a:p>
              <a:pPr algn="r" eaLnBrk="1" fontAlgn="auto" hangingPunct="1">
                <a:spcBef>
                  <a:spcPts val="0"/>
                </a:spcBef>
                <a:spcAft>
                  <a:spcPts val="0"/>
                </a:spcAft>
                <a:defRPr/>
              </a:pPr>
              <a:r>
                <a:rPr lang="ru-RU" sz="1000" kern="0" dirty="0" smtClean="0">
                  <a:solidFill>
                    <a:srgbClr val="000000"/>
                  </a:solidFill>
                  <a:ea typeface="ヒラギノ角ゴ Pro W3" charset="-128"/>
                </a:rPr>
                <a:t>Ривароксабан</a:t>
              </a:r>
              <a:r>
                <a:rPr lang="en-GB" sz="1000" kern="0" dirty="0" smtClean="0">
                  <a:solidFill>
                    <a:srgbClr val="000000"/>
                  </a:solidFill>
                  <a:ea typeface="ヒラギノ角ゴ Pro W3" charset="-128"/>
                </a:rPr>
                <a:t> (N=4,130)</a:t>
              </a:r>
              <a:endParaRPr lang="en-US" sz="1000" kern="0" dirty="0">
                <a:solidFill>
                  <a:srgbClr val="000000"/>
                </a:solidFill>
                <a:ea typeface="ヒラギノ角ゴ Pro W3" charset="-128"/>
              </a:endParaRPr>
            </a:p>
          </p:txBody>
        </p:sp>
        <p:sp>
          <p:nvSpPr>
            <p:cNvPr id="73" name="Text Box 94"/>
            <p:cNvSpPr txBox="1">
              <a:spLocks noChangeArrowheads="1"/>
            </p:cNvSpPr>
            <p:nvPr/>
          </p:nvSpPr>
          <p:spPr bwMode="auto">
            <a:xfrm>
              <a:off x="5835318" y="3061594"/>
              <a:ext cx="1849951" cy="246077"/>
            </a:xfrm>
            <a:prstGeom prst="rect">
              <a:avLst/>
            </a:prstGeom>
            <a:noFill/>
            <a:ln>
              <a:noFill/>
            </a:ln>
            <a:extLst/>
          </p:spPr>
          <p:txBody>
            <a:bodyPr wrap="none" lIns="91410" tIns="45705" rIns="91410" bIns="45705">
              <a:spAutoFit/>
            </a:bodyPr>
            <a:lstStyle>
              <a:lvl1pPr eaLnBrk="0" hangingPunct="0">
                <a:defRPr>
                  <a:solidFill>
                    <a:srgbClr val="FFFF00"/>
                  </a:solidFill>
                  <a:latin typeface="Arial" charset="0"/>
                  <a:cs typeface="Arial" charset="0"/>
                </a:defRPr>
              </a:lvl1pPr>
              <a:lvl2pPr marL="742950" indent="-285750" eaLnBrk="0" hangingPunct="0">
                <a:defRPr>
                  <a:solidFill>
                    <a:srgbClr val="FFFF00"/>
                  </a:solidFill>
                  <a:latin typeface="Arial" charset="0"/>
                  <a:cs typeface="Arial" charset="0"/>
                </a:defRPr>
              </a:lvl2pPr>
              <a:lvl3pPr marL="1143000" indent="-228600" eaLnBrk="0" hangingPunct="0">
                <a:defRPr>
                  <a:solidFill>
                    <a:srgbClr val="FFFF00"/>
                  </a:solidFill>
                  <a:latin typeface="Arial" charset="0"/>
                  <a:cs typeface="Arial" charset="0"/>
                </a:defRPr>
              </a:lvl3pPr>
              <a:lvl4pPr marL="1600200" indent="-228600" eaLnBrk="0" hangingPunct="0">
                <a:defRPr>
                  <a:solidFill>
                    <a:srgbClr val="FFFF00"/>
                  </a:solidFill>
                  <a:latin typeface="Arial" charset="0"/>
                  <a:cs typeface="Arial" charset="0"/>
                </a:defRPr>
              </a:lvl4pPr>
              <a:lvl5pPr marL="2057400" indent="-228600" eaLnBrk="0" hangingPunct="0">
                <a:defRPr>
                  <a:solidFill>
                    <a:srgbClr val="FFFF00"/>
                  </a:solidFill>
                  <a:latin typeface="Arial" charset="0"/>
                  <a:cs typeface="Arial" charset="0"/>
                </a:defRPr>
              </a:lvl5pPr>
              <a:lvl6pPr marL="2514600" indent="-228600" eaLnBrk="0" fontAlgn="base" hangingPunct="0">
                <a:spcBef>
                  <a:spcPct val="0"/>
                </a:spcBef>
                <a:spcAft>
                  <a:spcPct val="0"/>
                </a:spcAft>
                <a:defRPr>
                  <a:solidFill>
                    <a:srgbClr val="FFFF00"/>
                  </a:solidFill>
                  <a:latin typeface="Arial" charset="0"/>
                  <a:cs typeface="Arial" charset="0"/>
                </a:defRPr>
              </a:lvl6pPr>
              <a:lvl7pPr marL="2971800" indent="-228600" eaLnBrk="0" fontAlgn="base" hangingPunct="0">
                <a:spcBef>
                  <a:spcPct val="0"/>
                </a:spcBef>
                <a:spcAft>
                  <a:spcPct val="0"/>
                </a:spcAft>
                <a:defRPr>
                  <a:solidFill>
                    <a:srgbClr val="FFFF00"/>
                  </a:solidFill>
                  <a:latin typeface="Arial" charset="0"/>
                  <a:cs typeface="Arial" charset="0"/>
                </a:defRPr>
              </a:lvl7pPr>
              <a:lvl8pPr marL="3429000" indent="-228600" eaLnBrk="0" fontAlgn="base" hangingPunct="0">
                <a:spcBef>
                  <a:spcPct val="0"/>
                </a:spcBef>
                <a:spcAft>
                  <a:spcPct val="0"/>
                </a:spcAft>
                <a:defRPr>
                  <a:solidFill>
                    <a:srgbClr val="FFFF00"/>
                  </a:solidFill>
                  <a:latin typeface="Arial" charset="0"/>
                  <a:cs typeface="Arial" charset="0"/>
                </a:defRPr>
              </a:lvl8pPr>
              <a:lvl9pPr marL="3886200" indent="-228600" eaLnBrk="0" fontAlgn="base" hangingPunct="0">
                <a:spcBef>
                  <a:spcPct val="0"/>
                </a:spcBef>
                <a:spcAft>
                  <a:spcPct val="0"/>
                </a:spcAft>
                <a:defRPr>
                  <a:solidFill>
                    <a:srgbClr val="FFFF00"/>
                  </a:solidFill>
                  <a:latin typeface="Arial" charset="0"/>
                  <a:cs typeface="Arial" charset="0"/>
                </a:defRPr>
              </a:lvl9pPr>
            </a:lstStyle>
            <a:p>
              <a:pPr algn="r" eaLnBrk="1" fontAlgn="auto" hangingPunct="1">
                <a:spcBef>
                  <a:spcPts val="0"/>
                </a:spcBef>
                <a:spcAft>
                  <a:spcPts val="0"/>
                </a:spcAft>
                <a:defRPr/>
              </a:pPr>
              <a:r>
                <a:rPr lang="ru-RU" sz="1000" kern="0" dirty="0" smtClean="0">
                  <a:solidFill>
                    <a:srgbClr val="000000"/>
                  </a:solidFill>
                  <a:ea typeface="ヒラギノ角ゴ Pro W3" charset="-128"/>
                </a:rPr>
                <a:t>Эноксапарин</a:t>
              </a:r>
              <a:r>
                <a:rPr lang="en-GB" sz="1000" kern="0" dirty="0" smtClean="0">
                  <a:solidFill>
                    <a:srgbClr val="000000"/>
                  </a:solidFill>
                  <a:ea typeface="ヒラギノ角ゴ Pro W3" charset="-128"/>
                </a:rPr>
                <a:t>/</a:t>
              </a:r>
              <a:r>
                <a:rPr lang="ru-RU" sz="1000" kern="0" dirty="0" smtClean="0">
                  <a:solidFill>
                    <a:srgbClr val="000000"/>
                  </a:solidFill>
                  <a:ea typeface="ヒラギノ角ゴ Pro W3" charset="-128"/>
                </a:rPr>
                <a:t>АВК</a:t>
              </a:r>
              <a:r>
                <a:rPr lang="en-GB" sz="1000" kern="0" dirty="0" smtClean="0">
                  <a:solidFill>
                    <a:srgbClr val="000000"/>
                  </a:solidFill>
                  <a:ea typeface="ヒラギノ角ゴ Pro W3" charset="-128"/>
                </a:rPr>
                <a:t> (N=4,116)</a:t>
              </a:r>
              <a:endParaRPr lang="en-US" sz="1000" kern="0" dirty="0">
                <a:solidFill>
                  <a:srgbClr val="000000"/>
                </a:solidFill>
                <a:ea typeface="ヒラギノ角ゴ Pro W3" charset="-128"/>
              </a:endParaRPr>
            </a:p>
          </p:txBody>
        </p:sp>
        <p:grpSp>
          <p:nvGrpSpPr>
            <p:cNvPr id="53297" name="Group 82943"/>
            <p:cNvGrpSpPr>
              <a:grpSpLocks/>
            </p:cNvGrpSpPr>
            <p:nvPr/>
          </p:nvGrpSpPr>
          <p:grpSpPr bwMode="auto">
            <a:xfrm>
              <a:off x="4967942" y="2363829"/>
              <a:ext cx="3337392" cy="2969155"/>
              <a:chOff x="1742262" y="1986582"/>
              <a:chExt cx="6498453" cy="2978150"/>
            </a:xfrm>
          </p:grpSpPr>
          <p:grpSp>
            <p:nvGrpSpPr>
              <p:cNvPr id="53318" name="Group 1"/>
              <p:cNvGrpSpPr>
                <a:grpSpLocks/>
              </p:cNvGrpSpPr>
              <p:nvPr/>
            </p:nvGrpSpPr>
            <p:grpSpPr bwMode="auto">
              <a:xfrm>
                <a:off x="1742262" y="1986582"/>
                <a:ext cx="57600" cy="2978150"/>
                <a:chOff x="1742262" y="1986582"/>
                <a:chExt cx="57600" cy="2978150"/>
              </a:xfrm>
            </p:grpSpPr>
            <p:sp>
              <p:nvSpPr>
                <p:cNvPr id="168" name="Line 7"/>
                <p:cNvSpPr>
                  <a:spLocks noChangeShapeType="1"/>
                </p:cNvSpPr>
                <p:nvPr/>
              </p:nvSpPr>
              <p:spPr bwMode="auto">
                <a:xfrm>
                  <a:off x="1814080" y="1985802"/>
                  <a:ext cx="0" cy="2979395"/>
                </a:xfrm>
                <a:prstGeom prst="line">
                  <a:avLst/>
                </a:prstGeom>
                <a:noFill/>
                <a:ln w="12700">
                  <a:solidFill>
                    <a:srgbClr val="000000"/>
                  </a:solidFill>
                  <a:round/>
                  <a:headEnd/>
                  <a:tailEnd/>
                </a:ln>
                <a:extLst/>
              </p:spPr>
              <p:txBody>
                <a:bodyPr anchor="ctr"/>
                <a:lstStyle/>
                <a:p>
                  <a:pPr algn="ctr" fontAlgn="auto">
                    <a:spcBef>
                      <a:spcPts val="0"/>
                    </a:spcBef>
                    <a:spcAft>
                      <a:spcPts val="0"/>
                    </a:spcAft>
                    <a:defRPr/>
                  </a:pPr>
                  <a:endParaRPr lang="en-GB" sz="1050" kern="0" dirty="0">
                    <a:solidFill>
                      <a:sysClr val="windowText" lastClr="000000"/>
                    </a:solidFill>
                    <a:latin typeface="Arial"/>
                    <a:ea typeface="ヒラギノ角ゴ Pro W3" charset="-128"/>
                    <a:cs typeface="Arial"/>
                  </a:endParaRPr>
                </a:p>
              </p:txBody>
            </p:sp>
            <p:sp>
              <p:nvSpPr>
                <p:cNvPr id="169" name="Line 8"/>
                <p:cNvSpPr>
                  <a:spLocks noChangeShapeType="1"/>
                </p:cNvSpPr>
                <p:nvPr/>
              </p:nvSpPr>
              <p:spPr bwMode="auto">
                <a:xfrm>
                  <a:off x="1742963" y="1992171"/>
                  <a:ext cx="80392" cy="0"/>
                </a:xfrm>
                <a:prstGeom prst="line">
                  <a:avLst/>
                </a:prstGeom>
                <a:noFill/>
                <a:ln w="12700">
                  <a:solidFill>
                    <a:srgbClr val="000000"/>
                  </a:solidFill>
                  <a:round/>
                  <a:headEnd/>
                  <a:tailEnd/>
                </a:ln>
                <a:extLst/>
              </p:spPr>
              <p:txBody>
                <a:bodyPr anchor="ctr"/>
                <a:lstStyle/>
                <a:p>
                  <a:pPr algn="ctr" fontAlgn="auto">
                    <a:spcBef>
                      <a:spcPts val="0"/>
                    </a:spcBef>
                    <a:spcAft>
                      <a:spcPts val="0"/>
                    </a:spcAft>
                    <a:defRPr/>
                  </a:pPr>
                  <a:endParaRPr lang="en-GB" sz="1050" kern="0" dirty="0">
                    <a:solidFill>
                      <a:sysClr val="windowText" lastClr="000000"/>
                    </a:solidFill>
                    <a:latin typeface="Arial"/>
                    <a:ea typeface="ヒラギノ角ゴ Pro W3" charset="-128"/>
                    <a:cs typeface="Arial"/>
                  </a:endParaRPr>
                </a:p>
              </p:txBody>
            </p:sp>
            <p:sp>
              <p:nvSpPr>
                <p:cNvPr id="170" name="Line 9"/>
                <p:cNvSpPr>
                  <a:spLocks noChangeShapeType="1"/>
                </p:cNvSpPr>
                <p:nvPr/>
              </p:nvSpPr>
              <p:spPr bwMode="auto">
                <a:xfrm>
                  <a:off x="1742963" y="2473078"/>
                  <a:ext cx="77301" cy="0"/>
                </a:xfrm>
                <a:prstGeom prst="line">
                  <a:avLst/>
                </a:prstGeom>
                <a:noFill/>
                <a:ln w="12700">
                  <a:solidFill>
                    <a:srgbClr val="000000"/>
                  </a:solidFill>
                  <a:round/>
                  <a:headEnd/>
                  <a:tailEnd/>
                </a:ln>
                <a:extLst/>
              </p:spPr>
              <p:txBody>
                <a:bodyPr anchor="ctr"/>
                <a:lstStyle/>
                <a:p>
                  <a:pPr algn="ctr" fontAlgn="auto">
                    <a:spcBef>
                      <a:spcPts val="0"/>
                    </a:spcBef>
                    <a:spcAft>
                      <a:spcPts val="0"/>
                    </a:spcAft>
                    <a:defRPr/>
                  </a:pPr>
                  <a:endParaRPr lang="en-GB" sz="1050" kern="0" dirty="0">
                    <a:solidFill>
                      <a:sysClr val="windowText" lastClr="000000"/>
                    </a:solidFill>
                    <a:latin typeface="Arial"/>
                    <a:ea typeface="ヒラギノ角ゴ Pro W3" charset="-128"/>
                    <a:cs typeface="Arial"/>
                  </a:endParaRPr>
                </a:p>
              </p:txBody>
            </p:sp>
            <p:sp>
              <p:nvSpPr>
                <p:cNvPr id="171" name="Line 10"/>
                <p:cNvSpPr>
                  <a:spLocks noChangeShapeType="1"/>
                </p:cNvSpPr>
                <p:nvPr/>
              </p:nvSpPr>
              <p:spPr bwMode="auto">
                <a:xfrm>
                  <a:off x="1742963" y="2955578"/>
                  <a:ext cx="77301" cy="0"/>
                </a:xfrm>
                <a:prstGeom prst="line">
                  <a:avLst/>
                </a:prstGeom>
                <a:noFill/>
                <a:ln w="12700">
                  <a:solidFill>
                    <a:srgbClr val="000000"/>
                  </a:solidFill>
                  <a:round/>
                  <a:headEnd/>
                  <a:tailEnd/>
                </a:ln>
                <a:extLst/>
              </p:spPr>
              <p:txBody>
                <a:bodyPr anchor="ctr"/>
                <a:lstStyle/>
                <a:p>
                  <a:pPr algn="ctr" fontAlgn="auto">
                    <a:spcBef>
                      <a:spcPts val="0"/>
                    </a:spcBef>
                    <a:spcAft>
                      <a:spcPts val="0"/>
                    </a:spcAft>
                    <a:defRPr/>
                  </a:pPr>
                  <a:endParaRPr lang="en-GB" sz="1050" kern="0" dirty="0">
                    <a:solidFill>
                      <a:sysClr val="windowText" lastClr="000000"/>
                    </a:solidFill>
                    <a:latin typeface="Arial"/>
                    <a:ea typeface="ヒラギノ角ゴ Pro W3" charset="-128"/>
                    <a:cs typeface="Arial"/>
                  </a:endParaRPr>
                </a:p>
              </p:txBody>
            </p:sp>
            <p:sp>
              <p:nvSpPr>
                <p:cNvPr id="172" name="Line 11"/>
                <p:cNvSpPr>
                  <a:spLocks noChangeShapeType="1"/>
                </p:cNvSpPr>
                <p:nvPr/>
              </p:nvSpPr>
              <p:spPr bwMode="auto">
                <a:xfrm>
                  <a:off x="1742963" y="3447632"/>
                  <a:ext cx="77301" cy="0"/>
                </a:xfrm>
                <a:prstGeom prst="line">
                  <a:avLst/>
                </a:prstGeom>
                <a:noFill/>
                <a:ln w="12700">
                  <a:solidFill>
                    <a:srgbClr val="000000"/>
                  </a:solidFill>
                  <a:round/>
                  <a:headEnd/>
                  <a:tailEnd/>
                </a:ln>
                <a:extLst/>
              </p:spPr>
              <p:txBody>
                <a:bodyPr anchor="ctr"/>
                <a:lstStyle/>
                <a:p>
                  <a:pPr algn="ctr" fontAlgn="auto">
                    <a:spcBef>
                      <a:spcPts val="0"/>
                    </a:spcBef>
                    <a:spcAft>
                      <a:spcPts val="0"/>
                    </a:spcAft>
                    <a:defRPr/>
                  </a:pPr>
                  <a:endParaRPr lang="en-GB" sz="1050" kern="0" dirty="0">
                    <a:solidFill>
                      <a:sysClr val="windowText" lastClr="000000"/>
                    </a:solidFill>
                    <a:latin typeface="Arial"/>
                    <a:ea typeface="ヒラギノ角ゴ Pro W3" charset="-128"/>
                    <a:cs typeface="Arial"/>
                  </a:endParaRPr>
                </a:p>
              </p:txBody>
            </p:sp>
            <p:sp>
              <p:nvSpPr>
                <p:cNvPr id="173" name="Line 12"/>
                <p:cNvSpPr>
                  <a:spLocks noChangeShapeType="1"/>
                </p:cNvSpPr>
                <p:nvPr/>
              </p:nvSpPr>
              <p:spPr bwMode="auto">
                <a:xfrm>
                  <a:off x="1742963" y="3926946"/>
                  <a:ext cx="77301" cy="0"/>
                </a:xfrm>
                <a:prstGeom prst="line">
                  <a:avLst/>
                </a:prstGeom>
                <a:noFill/>
                <a:ln w="12700">
                  <a:solidFill>
                    <a:srgbClr val="000000"/>
                  </a:solidFill>
                  <a:round/>
                  <a:headEnd/>
                  <a:tailEnd/>
                </a:ln>
                <a:extLst/>
              </p:spPr>
              <p:txBody>
                <a:bodyPr anchor="ctr"/>
                <a:lstStyle/>
                <a:p>
                  <a:pPr algn="ctr" fontAlgn="auto">
                    <a:spcBef>
                      <a:spcPts val="0"/>
                    </a:spcBef>
                    <a:spcAft>
                      <a:spcPts val="0"/>
                    </a:spcAft>
                    <a:defRPr/>
                  </a:pPr>
                  <a:endParaRPr lang="en-GB" sz="1050" kern="0" dirty="0">
                    <a:solidFill>
                      <a:sysClr val="windowText" lastClr="000000"/>
                    </a:solidFill>
                    <a:latin typeface="Arial"/>
                    <a:ea typeface="ヒラギノ角ゴ Pro W3" charset="-128"/>
                    <a:cs typeface="Arial"/>
                  </a:endParaRPr>
                </a:p>
              </p:txBody>
            </p:sp>
            <p:sp>
              <p:nvSpPr>
                <p:cNvPr id="174" name="Line 13"/>
                <p:cNvSpPr>
                  <a:spLocks noChangeShapeType="1"/>
                </p:cNvSpPr>
                <p:nvPr/>
              </p:nvSpPr>
              <p:spPr bwMode="auto">
                <a:xfrm>
                  <a:off x="1742963" y="4414223"/>
                  <a:ext cx="77301" cy="0"/>
                </a:xfrm>
                <a:prstGeom prst="line">
                  <a:avLst/>
                </a:prstGeom>
                <a:noFill/>
                <a:ln w="12700">
                  <a:solidFill>
                    <a:srgbClr val="000000"/>
                  </a:solidFill>
                  <a:round/>
                  <a:headEnd/>
                  <a:tailEnd/>
                </a:ln>
                <a:extLst/>
              </p:spPr>
              <p:txBody>
                <a:bodyPr anchor="ctr"/>
                <a:lstStyle/>
                <a:p>
                  <a:pPr algn="ctr" fontAlgn="auto">
                    <a:spcBef>
                      <a:spcPts val="0"/>
                    </a:spcBef>
                    <a:spcAft>
                      <a:spcPts val="0"/>
                    </a:spcAft>
                    <a:defRPr/>
                  </a:pPr>
                  <a:endParaRPr lang="en-GB" sz="1050" kern="0" dirty="0">
                    <a:solidFill>
                      <a:sysClr val="windowText" lastClr="000000"/>
                    </a:solidFill>
                    <a:latin typeface="Arial"/>
                    <a:ea typeface="ヒラギノ角ゴ Pro W3" charset="-128"/>
                    <a:cs typeface="Arial"/>
                  </a:endParaRPr>
                </a:p>
              </p:txBody>
            </p:sp>
          </p:grpSp>
          <p:grpSp>
            <p:nvGrpSpPr>
              <p:cNvPr id="53319" name="Group 14"/>
              <p:cNvGrpSpPr>
                <a:grpSpLocks/>
              </p:cNvGrpSpPr>
              <p:nvPr/>
            </p:nvGrpSpPr>
            <p:grpSpPr bwMode="auto">
              <a:xfrm>
                <a:off x="1744663" y="4901232"/>
                <a:ext cx="6496052" cy="55563"/>
                <a:chOff x="1099" y="2799"/>
                <a:chExt cx="4092" cy="35"/>
              </a:xfrm>
            </p:grpSpPr>
            <p:sp>
              <p:nvSpPr>
                <p:cNvPr id="155" name="Line 15"/>
                <p:cNvSpPr>
                  <a:spLocks noChangeShapeType="1"/>
                </p:cNvSpPr>
                <p:nvPr/>
              </p:nvSpPr>
              <p:spPr bwMode="auto">
                <a:xfrm>
                  <a:off x="1114" y="2799"/>
                  <a:ext cx="4069" cy="0"/>
                </a:xfrm>
                <a:prstGeom prst="line">
                  <a:avLst/>
                </a:prstGeom>
                <a:noFill/>
                <a:ln w="12700">
                  <a:solidFill>
                    <a:srgbClr val="000000"/>
                  </a:solidFill>
                  <a:round/>
                  <a:headEnd/>
                  <a:tailEnd/>
                </a:ln>
                <a:extLst/>
              </p:spPr>
              <p:txBody>
                <a:bodyPr anchor="ctr"/>
                <a:lstStyle/>
                <a:p>
                  <a:pPr algn="ctr" fontAlgn="auto">
                    <a:spcBef>
                      <a:spcPts val="0"/>
                    </a:spcBef>
                    <a:spcAft>
                      <a:spcPts val="0"/>
                    </a:spcAft>
                    <a:defRPr/>
                  </a:pPr>
                  <a:endParaRPr lang="en-GB" sz="1050" kern="0" dirty="0">
                    <a:solidFill>
                      <a:sysClr val="windowText" lastClr="000000"/>
                    </a:solidFill>
                    <a:latin typeface="Arial"/>
                    <a:ea typeface="ヒラギノ角ゴ Pro W3" charset="-128"/>
                    <a:cs typeface="Arial"/>
                  </a:endParaRPr>
                </a:p>
              </p:txBody>
            </p:sp>
            <p:sp>
              <p:nvSpPr>
                <p:cNvPr id="156" name="Line 16"/>
                <p:cNvSpPr>
                  <a:spLocks noChangeShapeType="1"/>
                </p:cNvSpPr>
                <p:nvPr/>
              </p:nvSpPr>
              <p:spPr bwMode="auto">
                <a:xfrm rot="5400000">
                  <a:off x="5154" y="2817"/>
                  <a:ext cx="34" cy="0"/>
                </a:xfrm>
                <a:prstGeom prst="line">
                  <a:avLst/>
                </a:prstGeom>
                <a:noFill/>
                <a:ln w="12700">
                  <a:solidFill>
                    <a:srgbClr val="000000"/>
                  </a:solidFill>
                  <a:round/>
                  <a:headEnd/>
                  <a:tailEnd/>
                </a:ln>
                <a:extLst/>
              </p:spPr>
              <p:txBody>
                <a:bodyPr anchor="ctr"/>
                <a:lstStyle/>
                <a:p>
                  <a:pPr algn="ctr" fontAlgn="auto">
                    <a:spcBef>
                      <a:spcPts val="0"/>
                    </a:spcBef>
                    <a:spcAft>
                      <a:spcPts val="0"/>
                    </a:spcAft>
                    <a:defRPr/>
                  </a:pPr>
                  <a:endParaRPr lang="en-GB" sz="1050" kern="0" dirty="0">
                    <a:solidFill>
                      <a:sysClr val="windowText" lastClr="000000"/>
                    </a:solidFill>
                    <a:latin typeface="Arial"/>
                    <a:ea typeface="ヒラギノ角ゴ Pro W3" charset="-128"/>
                    <a:cs typeface="Arial"/>
                  </a:endParaRPr>
                </a:p>
              </p:txBody>
            </p:sp>
            <p:sp>
              <p:nvSpPr>
                <p:cNvPr id="157" name="Line 17"/>
                <p:cNvSpPr>
                  <a:spLocks noChangeShapeType="1"/>
                </p:cNvSpPr>
                <p:nvPr/>
              </p:nvSpPr>
              <p:spPr bwMode="auto">
                <a:xfrm rot="5400000">
                  <a:off x="4819" y="2817"/>
                  <a:ext cx="34" cy="0"/>
                </a:xfrm>
                <a:prstGeom prst="line">
                  <a:avLst/>
                </a:prstGeom>
                <a:noFill/>
                <a:ln w="12700">
                  <a:solidFill>
                    <a:srgbClr val="000000"/>
                  </a:solidFill>
                  <a:round/>
                  <a:headEnd/>
                  <a:tailEnd/>
                </a:ln>
                <a:extLst/>
              </p:spPr>
              <p:txBody>
                <a:bodyPr anchor="ctr"/>
                <a:lstStyle/>
                <a:p>
                  <a:pPr algn="ctr" fontAlgn="auto">
                    <a:spcBef>
                      <a:spcPts val="0"/>
                    </a:spcBef>
                    <a:spcAft>
                      <a:spcPts val="0"/>
                    </a:spcAft>
                    <a:defRPr/>
                  </a:pPr>
                  <a:endParaRPr lang="en-GB" sz="1050" kern="0" dirty="0">
                    <a:solidFill>
                      <a:sysClr val="windowText" lastClr="000000"/>
                    </a:solidFill>
                    <a:latin typeface="Arial"/>
                    <a:ea typeface="ヒラギノ角ゴ Pro W3" charset="-128"/>
                    <a:cs typeface="Arial"/>
                  </a:endParaRPr>
                </a:p>
              </p:txBody>
            </p:sp>
            <p:sp>
              <p:nvSpPr>
                <p:cNvPr id="158" name="Line 18"/>
                <p:cNvSpPr>
                  <a:spLocks noChangeShapeType="1"/>
                </p:cNvSpPr>
                <p:nvPr/>
              </p:nvSpPr>
              <p:spPr bwMode="auto">
                <a:xfrm rot="5400000">
                  <a:off x="4493" y="2817"/>
                  <a:ext cx="34" cy="0"/>
                </a:xfrm>
                <a:prstGeom prst="line">
                  <a:avLst/>
                </a:prstGeom>
                <a:noFill/>
                <a:ln w="12700">
                  <a:solidFill>
                    <a:srgbClr val="000000"/>
                  </a:solidFill>
                  <a:round/>
                  <a:headEnd/>
                  <a:tailEnd/>
                </a:ln>
                <a:extLst/>
              </p:spPr>
              <p:txBody>
                <a:bodyPr anchor="ctr"/>
                <a:lstStyle/>
                <a:p>
                  <a:pPr algn="ctr" fontAlgn="auto">
                    <a:spcBef>
                      <a:spcPts val="0"/>
                    </a:spcBef>
                    <a:spcAft>
                      <a:spcPts val="0"/>
                    </a:spcAft>
                    <a:defRPr/>
                  </a:pPr>
                  <a:endParaRPr lang="en-GB" sz="1050" kern="0" dirty="0">
                    <a:solidFill>
                      <a:sysClr val="windowText" lastClr="000000"/>
                    </a:solidFill>
                    <a:latin typeface="Arial"/>
                    <a:ea typeface="ヒラギノ角ゴ Pro W3" charset="-128"/>
                    <a:cs typeface="Arial"/>
                  </a:endParaRPr>
                </a:p>
              </p:txBody>
            </p:sp>
            <p:sp>
              <p:nvSpPr>
                <p:cNvPr id="159" name="Line 19"/>
                <p:cNvSpPr>
                  <a:spLocks noChangeShapeType="1"/>
                </p:cNvSpPr>
                <p:nvPr/>
              </p:nvSpPr>
              <p:spPr bwMode="auto">
                <a:xfrm rot="5400000">
                  <a:off x="4149" y="2817"/>
                  <a:ext cx="34" cy="0"/>
                </a:xfrm>
                <a:prstGeom prst="line">
                  <a:avLst/>
                </a:prstGeom>
                <a:noFill/>
                <a:ln w="12700">
                  <a:solidFill>
                    <a:srgbClr val="000000"/>
                  </a:solidFill>
                  <a:round/>
                  <a:headEnd/>
                  <a:tailEnd/>
                </a:ln>
                <a:extLst/>
              </p:spPr>
              <p:txBody>
                <a:bodyPr anchor="ctr"/>
                <a:lstStyle/>
                <a:p>
                  <a:pPr algn="ctr" fontAlgn="auto">
                    <a:spcBef>
                      <a:spcPts val="0"/>
                    </a:spcBef>
                    <a:spcAft>
                      <a:spcPts val="0"/>
                    </a:spcAft>
                    <a:defRPr/>
                  </a:pPr>
                  <a:endParaRPr lang="en-GB" sz="1050" kern="0" dirty="0">
                    <a:solidFill>
                      <a:sysClr val="windowText" lastClr="000000"/>
                    </a:solidFill>
                    <a:latin typeface="Arial"/>
                    <a:ea typeface="ヒラギノ角ゴ Pro W3" charset="-128"/>
                    <a:cs typeface="Arial"/>
                  </a:endParaRPr>
                </a:p>
              </p:txBody>
            </p:sp>
            <p:sp>
              <p:nvSpPr>
                <p:cNvPr id="160" name="Line 20"/>
                <p:cNvSpPr>
                  <a:spLocks noChangeShapeType="1"/>
                </p:cNvSpPr>
                <p:nvPr/>
              </p:nvSpPr>
              <p:spPr bwMode="auto">
                <a:xfrm rot="5400000">
                  <a:off x="3815" y="2817"/>
                  <a:ext cx="34" cy="0"/>
                </a:xfrm>
                <a:prstGeom prst="line">
                  <a:avLst/>
                </a:prstGeom>
                <a:noFill/>
                <a:ln w="12700">
                  <a:solidFill>
                    <a:srgbClr val="000000"/>
                  </a:solidFill>
                  <a:round/>
                  <a:headEnd/>
                  <a:tailEnd/>
                </a:ln>
                <a:extLst/>
              </p:spPr>
              <p:txBody>
                <a:bodyPr anchor="ctr"/>
                <a:lstStyle/>
                <a:p>
                  <a:pPr algn="ctr" fontAlgn="auto">
                    <a:spcBef>
                      <a:spcPts val="0"/>
                    </a:spcBef>
                    <a:spcAft>
                      <a:spcPts val="0"/>
                    </a:spcAft>
                    <a:defRPr/>
                  </a:pPr>
                  <a:endParaRPr lang="en-GB" sz="1050" kern="0" dirty="0">
                    <a:solidFill>
                      <a:sysClr val="windowText" lastClr="000000"/>
                    </a:solidFill>
                    <a:latin typeface="Arial"/>
                    <a:ea typeface="ヒラギノ角ゴ Pro W3" charset="-128"/>
                    <a:cs typeface="Arial"/>
                  </a:endParaRPr>
                </a:p>
              </p:txBody>
            </p:sp>
            <p:sp>
              <p:nvSpPr>
                <p:cNvPr id="161" name="Line 21"/>
                <p:cNvSpPr>
                  <a:spLocks noChangeShapeType="1"/>
                </p:cNvSpPr>
                <p:nvPr/>
              </p:nvSpPr>
              <p:spPr bwMode="auto">
                <a:xfrm rot="5400000">
                  <a:off x="3477" y="2817"/>
                  <a:ext cx="34" cy="0"/>
                </a:xfrm>
                <a:prstGeom prst="line">
                  <a:avLst/>
                </a:prstGeom>
                <a:noFill/>
                <a:ln w="12700">
                  <a:solidFill>
                    <a:srgbClr val="000000"/>
                  </a:solidFill>
                  <a:round/>
                  <a:headEnd/>
                  <a:tailEnd/>
                </a:ln>
                <a:extLst/>
              </p:spPr>
              <p:txBody>
                <a:bodyPr anchor="ctr"/>
                <a:lstStyle/>
                <a:p>
                  <a:pPr algn="ctr" fontAlgn="auto">
                    <a:spcBef>
                      <a:spcPts val="0"/>
                    </a:spcBef>
                    <a:spcAft>
                      <a:spcPts val="0"/>
                    </a:spcAft>
                    <a:defRPr/>
                  </a:pPr>
                  <a:endParaRPr lang="en-GB" sz="1050" kern="0" dirty="0">
                    <a:solidFill>
                      <a:sysClr val="windowText" lastClr="000000"/>
                    </a:solidFill>
                    <a:latin typeface="Arial"/>
                    <a:ea typeface="ヒラギノ角ゴ Pro W3" charset="-128"/>
                    <a:cs typeface="Arial"/>
                  </a:endParaRPr>
                </a:p>
              </p:txBody>
            </p:sp>
            <p:sp>
              <p:nvSpPr>
                <p:cNvPr id="162" name="Line 22"/>
                <p:cNvSpPr>
                  <a:spLocks noChangeShapeType="1"/>
                </p:cNvSpPr>
                <p:nvPr/>
              </p:nvSpPr>
              <p:spPr bwMode="auto">
                <a:xfrm rot="5400000">
                  <a:off x="3163" y="2817"/>
                  <a:ext cx="34" cy="0"/>
                </a:xfrm>
                <a:prstGeom prst="line">
                  <a:avLst/>
                </a:prstGeom>
                <a:noFill/>
                <a:ln w="12700">
                  <a:solidFill>
                    <a:srgbClr val="000000"/>
                  </a:solidFill>
                  <a:round/>
                  <a:headEnd/>
                  <a:tailEnd/>
                </a:ln>
                <a:extLst/>
              </p:spPr>
              <p:txBody>
                <a:bodyPr anchor="ctr"/>
                <a:lstStyle/>
                <a:p>
                  <a:pPr algn="ctr" fontAlgn="auto">
                    <a:spcBef>
                      <a:spcPts val="0"/>
                    </a:spcBef>
                    <a:spcAft>
                      <a:spcPts val="0"/>
                    </a:spcAft>
                    <a:defRPr/>
                  </a:pPr>
                  <a:endParaRPr lang="en-GB" sz="1050" kern="0" dirty="0">
                    <a:solidFill>
                      <a:sysClr val="windowText" lastClr="000000"/>
                    </a:solidFill>
                    <a:latin typeface="Arial"/>
                    <a:ea typeface="ヒラギノ角ゴ Pro W3" charset="-128"/>
                    <a:cs typeface="Arial"/>
                  </a:endParaRPr>
                </a:p>
              </p:txBody>
            </p:sp>
            <p:sp>
              <p:nvSpPr>
                <p:cNvPr id="163" name="Line 23"/>
                <p:cNvSpPr>
                  <a:spLocks noChangeShapeType="1"/>
                </p:cNvSpPr>
                <p:nvPr/>
              </p:nvSpPr>
              <p:spPr bwMode="auto">
                <a:xfrm rot="5400000">
                  <a:off x="2826" y="2817"/>
                  <a:ext cx="34" cy="0"/>
                </a:xfrm>
                <a:prstGeom prst="line">
                  <a:avLst/>
                </a:prstGeom>
                <a:noFill/>
                <a:ln w="12700">
                  <a:solidFill>
                    <a:srgbClr val="000000"/>
                  </a:solidFill>
                  <a:round/>
                  <a:headEnd/>
                  <a:tailEnd/>
                </a:ln>
                <a:extLst/>
              </p:spPr>
              <p:txBody>
                <a:bodyPr anchor="ctr"/>
                <a:lstStyle/>
                <a:p>
                  <a:pPr algn="ctr" fontAlgn="auto">
                    <a:spcBef>
                      <a:spcPts val="0"/>
                    </a:spcBef>
                    <a:spcAft>
                      <a:spcPts val="0"/>
                    </a:spcAft>
                    <a:defRPr/>
                  </a:pPr>
                  <a:endParaRPr lang="en-GB" sz="1050" kern="0" dirty="0">
                    <a:solidFill>
                      <a:sysClr val="windowText" lastClr="000000"/>
                    </a:solidFill>
                    <a:latin typeface="Arial"/>
                    <a:ea typeface="ヒラギノ角ゴ Pro W3" charset="-128"/>
                    <a:cs typeface="Arial"/>
                  </a:endParaRPr>
                </a:p>
              </p:txBody>
            </p:sp>
            <p:sp>
              <p:nvSpPr>
                <p:cNvPr id="164" name="Line 24"/>
                <p:cNvSpPr>
                  <a:spLocks noChangeShapeType="1"/>
                </p:cNvSpPr>
                <p:nvPr/>
              </p:nvSpPr>
              <p:spPr bwMode="auto">
                <a:xfrm rot="5400000">
                  <a:off x="2491" y="2817"/>
                  <a:ext cx="34" cy="0"/>
                </a:xfrm>
                <a:prstGeom prst="line">
                  <a:avLst/>
                </a:prstGeom>
                <a:noFill/>
                <a:ln w="12700">
                  <a:solidFill>
                    <a:srgbClr val="000000"/>
                  </a:solidFill>
                  <a:round/>
                  <a:headEnd/>
                  <a:tailEnd/>
                </a:ln>
                <a:extLst/>
              </p:spPr>
              <p:txBody>
                <a:bodyPr anchor="ctr"/>
                <a:lstStyle/>
                <a:p>
                  <a:pPr algn="ctr" fontAlgn="auto">
                    <a:spcBef>
                      <a:spcPts val="0"/>
                    </a:spcBef>
                    <a:spcAft>
                      <a:spcPts val="0"/>
                    </a:spcAft>
                    <a:defRPr/>
                  </a:pPr>
                  <a:endParaRPr lang="en-GB" sz="1050" kern="0" dirty="0">
                    <a:solidFill>
                      <a:sysClr val="windowText" lastClr="000000"/>
                    </a:solidFill>
                    <a:latin typeface="Arial"/>
                    <a:ea typeface="ヒラギノ角ゴ Pro W3" charset="-128"/>
                    <a:cs typeface="Arial"/>
                  </a:endParaRPr>
                </a:p>
              </p:txBody>
            </p:sp>
            <p:sp>
              <p:nvSpPr>
                <p:cNvPr id="165" name="Line 25"/>
                <p:cNvSpPr>
                  <a:spLocks noChangeShapeType="1"/>
                </p:cNvSpPr>
                <p:nvPr/>
              </p:nvSpPr>
              <p:spPr bwMode="auto">
                <a:xfrm rot="5400000">
                  <a:off x="2152" y="2817"/>
                  <a:ext cx="34" cy="0"/>
                </a:xfrm>
                <a:prstGeom prst="line">
                  <a:avLst/>
                </a:prstGeom>
                <a:noFill/>
                <a:ln w="12700">
                  <a:solidFill>
                    <a:srgbClr val="000000"/>
                  </a:solidFill>
                  <a:round/>
                  <a:headEnd/>
                  <a:tailEnd/>
                </a:ln>
                <a:extLst/>
              </p:spPr>
              <p:txBody>
                <a:bodyPr anchor="ctr"/>
                <a:lstStyle/>
                <a:p>
                  <a:pPr algn="ctr" fontAlgn="auto">
                    <a:spcBef>
                      <a:spcPts val="0"/>
                    </a:spcBef>
                    <a:spcAft>
                      <a:spcPts val="0"/>
                    </a:spcAft>
                    <a:defRPr/>
                  </a:pPr>
                  <a:endParaRPr lang="en-GB" sz="1050" kern="0" dirty="0">
                    <a:solidFill>
                      <a:sysClr val="windowText" lastClr="000000"/>
                    </a:solidFill>
                    <a:latin typeface="Arial"/>
                    <a:ea typeface="ヒラギノ角ゴ Pro W3" charset="-128"/>
                    <a:cs typeface="Arial"/>
                  </a:endParaRPr>
                </a:p>
              </p:txBody>
            </p:sp>
            <p:sp>
              <p:nvSpPr>
                <p:cNvPr id="166" name="Line 26"/>
                <p:cNvSpPr>
                  <a:spLocks noChangeShapeType="1"/>
                </p:cNvSpPr>
                <p:nvPr/>
              </p:nvSpPr>
              <p:spPr bwMode="auto">
                <a:xfrm rot="5400000">
                  <a:off x="1809" y="2817"/>
                  <a:ext cx="34" cy="0"/>
                </a:xfrm>
                <a:prstGeom prst="line">
                  <a:avLst/>
                </a:prstGeom>
                <a:noFill/>
                <a:ln w="12700">
                  <a:solidFill>
                    <a:srgbClr val="000000"/>
                  </a:solidFill>
                  <a:round/>
                  <a:headEnd/>
                  <a:tailEnd/>
                </a:ln>
                <a:extLst/>
              </p:spPr>
              <p:txBody>
                <a:bodyPr anchor="ctr"/>
                <a:lstStyle/>
                <a:p>
                  <a:pPr algn="ctr" fontAlgn="auto">
                    <a:spcBef>
                      <a:spcPts val="0"/>
                    </a:spcBef>
                    <a:spcAft>
                      <a:spcPts val="0"/>
                    </a:spcAft>
                    <a:defRPr/>
                  </a:pPr>
                  <a:endParaRPr lang="en-GB" sz="1050" kern="0" dirty="0">
                    <a:solidFill>
                      <a:sysClr val="windowText" lastClr="000000"/>
                    </a:solidFill>
                    <a:latin typeface="Arial"/>
                    <a:ea typeface="ヒラギノ角ゴ Pro W3" charset="-128"/>
                    <a:cs typeface="Arial"/>
                  </a:endParaRPr>
                </a:p>
              </p:txBody>
            </p:sp>
            <p:sp>
              <p:nvSpPr>
                <p:cNvPr id="167" name="Line 27"/>
                <p:cNvSpPr>
                  <a:spLocks noChangeShapeType="1"/>
                </p:cNvSpPr>
                <p:nvPr/>
              </p:nvSpPr>
              <p:spPr bwMode="auto">
                <a:xfrm rot="5400000">
                  <a:off x="1453" y="2817"/>
                  <a:ext cx="34" cy="0"/>
                </a:xfrm>
                <a:prstGeom prst="line">
                  <a:avLst/>
                </a:prstGeom>
                <a:noFill/>
                <a:ln w="12700">
                  <a:solidFill>
                    <a:srgbClr val="000000"/>
                  </a:solidFill>
                  <a:round/>
                  <a:headEnd/>
                  <a:tailEnd/>
                </a:ln>
                <a:extLst/>
              </p:spPr>
              <p:txBody>
                <a:bodyPr anchor="ctr"/>
                <a:lstStyle/>
                <a:p>
                  <a:pPr algn="ctr" fontAlgn="auto">
                    <a:spcBef>
                      <a:spcPts val="0"/>
                    </a:spcBef>
                    <a:spcAft>
                      <a:spcPts val="0"/>
                    </a:spcAft>
                    <a:defRPr/>
                  </a:pPr>
                  <a:endParaRPr lang="en-GB" sz="1050" kern="0" dirty="0">
                    <a:solidFill>
                      <a:sysClr val="windowText" lastClr="000000"/>
                    </a:solidFill>
                    <a:latin typeface="Arial"/>
                    <a:ea typeface="ヒラギノ角ゴ Pro W3" charset="-128"/>
                    <a:cs typeface="Arial"/>
                  </a:endParaRPr>
                </a:p>
              </p:txBody>
            </p:sp>
          </p:grpSp>
        </p:grpSp>
        <p:grpSp>
          <p:nvGrpSpPr>
            <p:cNvPr id="53298" name="Group 36"/>
            <p:cNvGrpSpPr>
              <a:grpSpLocks/>
            </p:cNvGrpSpPr>
            <p:nvPr/>
          </p:nvGrpSpPr>
          <p:grpSpPr bwMode="auto">
            <a:xfrm>
              <a:off x="4851489" y="5295130"/>
              <a:ext cx="3663854" cy="241382"/>
              <a:chOff x="954" y="2806"/>
              <a:chExt cx="4494" cy="153"/>
            </a:xfrm>
          </p:grpSpPr>
          <p:sp>
            <p:nvSpPr>
              <p:cNvPr id="140" name="Text Box 37"/>
              <p:cNvSpPr txBox="1">
                <a:spLocks noChangeArrowheads="1"/>
              </p:cNvSpPr>
              <p:nvPr/>
            </p:nvSpPr>
            <p:spPr bwMode="auto">
              <a:xfrm>
                <a:off x="940" y="2806"/>
                <a:ext cx="354" cy="153"/>
              </a:xfrm>
              <a:prstGeom prst="rect">
                <a:avLst/>
              </a:prstGeom>
              <a:noFill/>
              <a:ln>
                <a:noFill/>
              </a:ln>
              <a:extLst/>
            </p:spPr>
            <p:txBody>
              <a:bodyPr wrap="none">
                <a:spAutoFit/>
              </a:bodyPr>
              <a:lstStyle>
                <a:lvl1pPr eaLnBrk="0" hangingPunct="0">
                  <a:defRPr>
                    <a:solidFill>
                      <a:srgbClr val="FFFF00"/>
                    </a:solidFill>
                    <a:latin typeface="Arial" charset="0"/>
                    <a:cs typeface="Arial" charset="0"/>
                  </a:defRPr>
                </a:lvl1pPr>
                <a:lvl2pPr marL="742950" indent="-285750" eaLnBrk="0" hangingPunct="0">
                  <a:defRPr>
                    <a:solidFill>
                      <a:srgbClr val="FFFF00"/>
                    </a:solidFill>
                    <a:latin typeface="Arial" charset="0"/>
                    <a:cs typeface="Arial" charset="0"/>
                  </a:defRPr>
                </a:lvl2pPr>
                <a:lvl3pPr marL="1143000" indent="-228600" eaLnBrk="0" hangingPunct="0">
                  <a:defRPr>
                    <a:solidFill>
                      <a:srgbClr val="FFFF00"/>
                    </a:solidFill>
                    <a:latin typeface="Arial" charset="0"/>
                    <a:cs typeface="Arial" charset="0"/>
                  </a:defRPr>
                </a:lvl3pPr>
                <a:lvl4pPr marL="1600200" indent="-228600" eaLnBrk="0" hangingPunct="0">
                  <a:defRPr>
                    <a:solidFill>
                      <a:srgbClr val="FFFF00"/>
                    </a:solidFill>
                    <a:latin typeface="Arial" charset="0"/>
                    <a:cs typeface="Arial" charset="0"/>
                  </a:defRPr>
                </a:lvl4pPr>
                <a:lvl5pPr marL="2057400" indent="-228600" eaLnBrk="0" hangingPunct="0">
                  <a:defRPr>
                    <a:solidFill>
                      <a:srgbClr val="FFFF00"/>
                    </a:solidFill>
                    <a:latin typeface="Arial" charset="0"/>
                    <a:cs typeface="Arial" charset="0"/>
                  </a:defRPr>
                </a:lvl5pPr>
                <a:lvl6pPr marL="2514600" indent="-228600" eaLnBrk="0" fontAlgn="base" hangingPunct="0">
                  <a:spcBef>
                    <a:spcPct val="0"/>
                  </a:spcBef>
                  <a:spcAft>
                    <a:spcPct val="0"/>
                  </a:spcAft>
                  <a:defRPr>
                    <a:solidFill>
                      <a:srgbClr val="FFFF00"/>
                    </a:solidFill>
                    <a:latin typeface="Arial" charset="0"/>
                    <a:cs typeface="Arial" charset="0"/>
                  </a:defRPr>
                </a:lvl6pPr>
                <a:lvl7pPr marL="2971800" indent="-228600" eaLnBrk="0" fontAlgn="base" hangingPunct="0">
                  <a:spcBef>
                    <a:spcPct val="0"/>
                  </a:spcBef>
                  <a:spcAft>
                    <a:spcPct val="0"/>
                  </a:spcAft>
                  <a:defRPr>
                    <a:solidFill>
                      <a:srgbClr val="FFFF00"/>
                    </a:solidFill>
                    <a:latin typeface="Arial" charset="0"/>
                    <a:cs typeface="Arial" charset="0"/>
                  </a:defRPr>
                </a:lvl7pPr>
                <a:lvl8pPr marL="3429000" indent="-228600" eaLnBrk="0" fontAlgn="base" hangingPunct="0">
                  <a:spcBef>
                    <a:spcPct val="0"/>
                  </a:spcBef>
                  <a:spcAft>
                    <a:spcPct val="0"/>
                  </a:spcAft>
                  <a:defRPr>
                    <a:solidFill>
                      <a:srgbClr val="FFFF00"/>
                    </a:solidFill>
                    <a:latin typeface="Arial" charset="0"/>
                    <a:cs typeface="Arial" charset="0"/>
                  </a:defRPr>
                </a:lvl8pPr>
                <a:lvl9pPr marL="3886200" indent="-228600" eaLnBrk="0" fontAlgn="base" hangingPunct="0">
                  <a:spcBef>
                    <a:spcPct val="0"/>
                  </a:spcBef>
                  <a:spcAft>
                    <a:spcPct val="0"/>
                  </a:spcAft>
                  <a:defRPr>
                    <a:solidFill>
                      <a:srgbClr val="FFFF00"/>
                    </a:solidFill>
                    <a:latin typeface="Arial" charset="0"/>
                    <a:cs typeface="Arial" charset="0"/>
                  </a:defRPr>
                </a:lvl9pPr>
              </a:lstStyle>
              <a:p>
                <a:pPr algn="ctr" eaLnBrk="1" fontAlgn="auto" hangingPunct="1">
                  <a:spcBef>
                    <a:spcPts val="0"/>
                  </a:spcBef>
                  <a:spcAft>
                    <a:spcPts val="0"/>
                  </a:spcAft>
                  <a:defRPr/>
                </a:pPr>
                <a:r>
                  <a:rPr lang="en-GB" sz="900" kern="0" dirty="0">
                    <a:solidFill>
                      <a:srgbClr val="000000"/>
                    </a:solidFill>
                    <a:ea typeface="ヒラギノ角ゴ Pro W3" charset="-128"/>
                  </a:rPr>
                  <a:t>0</a:t>
                </a:r>
                <a:endParaRPr lang="en-US" sz="900" kern="0" dirty="0">
                  <a:solidFill>
                    <a:srgbClr val="000000"/>
                  </a:solidFill>
                  <a:ea typeface="ヒラギノ角ゴ Pro W3" charset="-128"/>
                </a:endParaRPr>
              </a:p>
            </p:txBody>
          </p:sp>
          <p:sp>
            <p:nvSpPr>
              <p:cNvPr id="141" name="Text Box 38"/>
              <p:cNvSpPr txBox="1">
                <a:spLocks noChangeArrowheads="1"/>
              </p:cNvSpPr>
              <p:nvPr/>
            </p:nvSpPr>
            <p:spPr bwMode="auto">
              <a:xfrm>
                <a:off x="1238" y="2806"/>
                <a:ext cx="434" cy="153"/>
              </a:xfrm>
              <a:prstGeom prst="rect">
                <a:avLst/>
              </a:prstGeom>
              <a:noFill/>
              <a:ln>
                <a:noFill/>
              </a:ln>
              <a:extLst/>
            </p:spPr>
            <p:txBody>
              <a:bodyPr wrap="none">
                <a:spAutoFit/>
              </a:bodyPr>
              <a:lstStyle>
                <a:lvl1pPr eaLnBrk="0" hangingPunct="0">
                  <a:defRPr>
                    <a:solidFill>
                      <a:srgbClr val="FFFF00"/>
                    </a:solidFill>
                    <a:latin typeface="Arial" charset="0"/>
                    <a:cs typeface="Arial" charset="0"/>
                  </a:defRPr>
                </a:lvl1pPr>
                <a:lvl2pPr marL="742950" indent="-285750" eaLnBrk="0" hangingPunct="0">
                  <a:defRPr>
                    <a:solidFill>
                      <a:srgbClr val="FFFF00"/>
                    </a:solidFill>
                    <a:latin typeface="Arial" charset="0"/>
                    <a:cs typeface="Arial" charset="0"/>
                  </a:defRPr>
                </a:lvl2pPr>
                <a:lvl3pPr marL="1143000" indent="-228600" eaLnBrk="0" hangingPunct="0">
                  <a:defRPr>
                    <a:solidFill>
                      <a:srgbClr val="FFFF00"/>
                    </a:solidFill>
                    <a:latin typeface="Arial" charset="0"/>
                    <a:cs typeface="Arial" charset="0"/>
                  </a:defRPr>
                </a:lvl3pPr>
                <a:lvl4pPr marL="1600200" indent="-228600" eaLnBrk="0" hangingPunct="0">
                  <a:defRPr>
                    <a:solidFill>
                      <a:srgbClr val="FFFF00"/>
                    </a:solidFill>
                    <a:latin typeface="Arial" charset="0"/>
                    <a:cs typeface="Arial" charset="0"/>
                  </a:defRPr>
                </a:lvl4pPr>
                <a:lvl5pPr marL="2057400" indent="-228600" eaLnBrk="0" hangingPunct="0">
                  <a:defRPr>
                    <a:solidFill>
                      <a:srgbClr val="FFFF00"/>
                    </a:solidFill>
                    <a:latin typeface="Arial" charset="0"/>
                    <a:cs typeface="Arial" charset="0"/>
                  </a:defRPr>
                </a:lvl5pPr>
                <a:lvl6pPr marL="2514600" indent="-228600" eaLnBrk="0" fontAlgn="base" hangingPunct="0">
                  <a:spcBef>
                    <a:spcPct val="0"/>
                  </a:spcBef>
                  <a:spcAft>
                    <a:spcPct val="0"/>
                  </a:spcAft>
                  <a:defRPr>
                    <a:solidFill>
                      <a:srgbClr val="FFFF00"/>
                    </a:solidFill>
                    <a:latin typeface="Arial" charset="0"/>
                    <a:cs typeface="Arial" charset="0"/>
                  </a:defRPr>
                </a:lvl6pPr>
                <a:lvl7pPr marL="2971800" indent="-228600" eaLnBrk="0" fontAlgn="base" hangingPunct="0">
                  <a:spcBef>
                    <a:spcPct val="0"/>
                  </a:spcBef>
                  <a:spcAft>
                    <a:spcPct val="0"/>
                  </a:spcAft>
                  <a:defRPr>
                    <a:solidFill>
                      <a:srgbClr val="FFFF00"/>
                    </a:solidFill>
                    <a:latin typeface="Arial" charset="0"/>
                    <a:cs typeface="Arial" charset="0"/>
                  </a:defRPr>
                </a:lvl7pPr>
                <a:lvl8pPr marL="3429000" indent="-228600" eaLnBrk="0" fontAlgn="base" hangingPunct="0">
                  <a:spcBef>
                    <a:spcPct val="0"/>
                  </a:spcBef>
                  <a:spcAft>
                    <a:spcPct val="0"/>
                  </a:spcAft>
                  <a:defRPr>
                    <a:solidFill>
                      <a:srgbClr val="FFFF00"/>
                    </a:solidFill>
                    <a:latin typeface="Arial" charset="0"/>
                    <a:cs typeface="Arial" charset="0"/>
                  </a:defRPr>
                </a:lvl8pPr>
                <a:lvl9pPr marL="3886200" indent="-228600" eaLnBrk="0" fontAlgn="base" hangingPunct="0">
                  <a:spcBef>
                    <a:spcPct val="0"/>
                  </a:spcBef>
                  <a:spcAft>
                    <a:spcPct val="0"/>
                  </a:spcAft>
                  <a:defRPr>
                    <a:solidFill>
                      <a:srgbClr val="FFFF00"/>
                    </a:solidFill>
                    <a:latin typeface="Arial" charset="0"/>
                    <a:cs typeface="Arial" charset="0"/>
                  </a:defRPr>
                </a:lvl9pPr>
              </a:lstStyle>
              <a:p>
                <a:pPr algn="ctr" eaLnBrk="1" fontAlgn="auto" hangingPunct="1">
                  <a:spcBef>
                    <a:spcPts val="0"/>
                  </a:spcBef>
                  <a:spcAft>
                    <a:spcPts val="0"/>
                  </a:spcAft>
                  <a:defRPr/>
                </a:pPr>
                <a:r>
                  <a:rPr lang="en-GB" sz="900" kern="0" dirty="0">
                    <a:solidFill>
                      <a:srgbClr val="000000"/>
                    </a:solidFill>
                    <a:ea typeface="ヒラギノ角ゴ Pro W3" charset="-128"/>
                  </a:rPr>
                  <a:t>30</a:t>
                </a:r>
                <a:endParaRPr lang="en-US" sz="900" kern="0" dirty="0">
                  <a:solidFill>
                    <a:srgbClr val="000000"/>
                  </a:solidFill>
                  <a:ea typeface="ヒラギノ角ゴ Pro W3" charset="-128"/>
                </a:endParaRPr>
              </a:p>
            </p:txBody>
          </p:sp>
          <p:sp>
            <p:nvSpPr>
              <p:cNvPr id="142" name="Text Box 39"/>
              <p:cNvSpPr txBox="1">
                <a:spLocks noChangeArrowheads="1"/>
              </p:cNvSpPr>
              <p:nvPr/>
            </p:nvSpPr>
            <p:spPr bwMode="auto">
              <a:xfrm>
                <a:off x="1571" y="2806"/>
                <a:ext cx="434" cy="153"/>
              </a:xfrm>
              <a:prstGeom prst="rect">
                <a:avLst/>
              </a:prstGeom>
              <a:noFill/>
              <a:ln>
                <a:noFill/>
              </a:ln>
              <a:extLst/>
            </p:spPr>
            <p:txBody>
              <a:bodyPr wrap="none">
                <a:spAutoFit/>
              </a:bodyPr>
              <a:lstStyle>
                <a:lvl1pPr eaLnBrk="0" hangingPunct="0">
                  <a:defRPr>
                    <a:solidFill>
                      <a:srgbClr val="FFFF00"/>
                    </a:solidFill>
                    <a:latin typeface="Arial" charset="0"/>
                    <a:cs typeface="Arial" charset="0"/>
                  </a:defRPr>
                </a:lvl1pPr>
                <a:lvl2pPr marL="742950" indent="-285750" eaLnBrk="0" hangingPunct="0">
                  <a:defRPr>
                    <a:solidFill>
                      <a:srgbClr val="FFFF00"/>
                    </a:solidFill>
                    <a:latin typeface="Arial" charset="0"/>
                    <a:cs typeface="Arial" charset="0"/>
                  </a:defRPr>
                </a:lvl2pPr>
                <a:lvl3pPr marL="1143000" indent="-228600" eaLnBrk="0" hangingPunct="0">
                  <a:defRPr>
                    <a:solidFill>
                      <a:srgbClr val="FFFF00"/>
                    </a:solidFill>
                    <a:latin typeface="Arial" charset="0"/>
                    <a:cs typeface="Arial" charset="0"/>
                  </a:defRPr>
                </a:lvl3pPr>
                <a:lvl4pPr marL="1600200" indent="-228600" eaLnBrk="0" hangingPunct="0">
                  <a:defRPr>
                    <a:solidFill>
                      <a:srgbClr val="FFFF00"/>
                    </a:solidFill>
                    <a:latin typeface="Arial" charset="0"/>
                    <a:cs typeface="Arial" charset="0"/>
                  </a:defRPr>
                </a:lvl4pPr>
                <a:lvl5pPr marL="2057400" indent="-228600" eaLnBrk="0" hangingPunct="0">
                  <a:defRPr>
                    <a:solidFill>
                      <a:srgbClr val="FFFF00"/>
                    </a:solidFill>
                    <a:latin typeface="Arial" charset="0"/>
                    <a:cs typeface="Arial" charset="0"/>
                  </a:defRPr>
                </a:lvl5pPr>
                <a:lvl6pPr marL="2514600" indent="-228600" eaLnBrk="0" fontAlgn="base" hangingPunct="0">
                  <a:spcBef>
                    <a:spcPct val="0"/>
                  </a:spcBef>
                  <a:spcAft>
                    <a:spcPct val="0"/>
                  </a:spcAft>
                  <a:defRPr>
                    <a:solidFill>
                      <a:srgbClr val="FFFF00"/>
                    </a:solidFill>
                    <a:latin typeface="Arial" charset="0"/>
                    <a:cs typeface="Arial" charset="0"/>
                  </a:defRPr>
                </a:lvl6pPr>
                <a:lvl7pPr marL="2971800" indent="-228600" eaLnBrk="0" fontAlgn="base" hangingPunct="0">
                  <a:spcBef>
                    <a:spcPct val="0"/>
                  </a:spcBef>
                  <a:spcAft>
                    <a:spcPct val="0"/>
                  </a:spcAft>
                  <a:defRPr>
                    <a:solidFill>
                      <a:srgbClr val="FFFF00"/>
                    </a:solidFill>
                    <a:latin typeface="Arial" charset="0"/>
                    <a:cs typeface="Arial" charset="0"/>
                  </a:defRPr>
                </a:lvl7pPr>
                <a:lvl8pPr marL="3429000" indent="-228600" eaLnBrk="0" fontAlgn="base" hangingPunct="0">
                  <a:spcBef>
                    <a:spcPct val="0"/>
                  </a:spcBef>
                  <a:spcAft>
                    <a:spcPct val="0"/>
                  </a:spcAft>
                  <a:defRPr>
                    <a:solidFill>
                      <a:srgbClr val="FFFF00"/>
                    </a:solidFill>
                    <a:latin typeface="Arial" charset="0"/>
                    <a:cs typeface="Arial" charset="0"/>
                  </a:defRPr>
                </a:lvl8pPr>
                <a:lvl9pPr marL="3886200" indent="-228600" eaLnBrk="0" fontAlgn="base" hangingPunct="0">
                  <a:spcBef>
                    <a:spcPct val="0"/>
                  </a:spcBef>
                  <a:spcAft>
                    <a:spcPct val="0"/>
                  </a:spcAft>
                  <a:defRPr>
                    <a:solidFill>
                      <a:srgbClr val="FFFF00"/>
                    </a:solidFill>
                    <a:latin typeface="Arial" charset="0"/>
                    <a:cs typeface="Arial" charset="0"/>
                  </a:defRPr>
                </a:lvl9pPr>
              </a:lstStyle>
              <a:p>
                <a:pPr algn="ctr" eaLnBrk="1" fontAlgn="auto" hangingPunct="1">
                  <a:spcBef>
                    <a:spcPts val="0"/>
                  </a:spcBef>
                  <a:spcAft>
                    <a:spcPts val="0"/>
                  </a:spcAft>
                  <a:defRPr/>
                </a:pPr>
                <a:r>
                  <a:rPr lang="en-GB" sz="900" kern="0" dirty="0">
                    <a:solidFill>
                      <a:srgbClr val="000000"/>
                    </a:solidFill>
                    <a:ea typeface="ヒラギノ角ゴ Pro W3" charset="-128"/>
                  </a:rPr>
                  <a:t>60</a:t>
                </a:r>
                <a:endParaRPr lang="en-US" sz="900" kern="0" dirty="0">
                  <a:solidFill>
                    <a:srgbClr val="000000"/>
                  </a:solidFill>
                  <a:ea typeface="ヒラギノ角ゴ Pro W3" charset="-128"/>
                </a:endParaRPr>
              </a:p>
            </p:txBody>
          </p:sp>
          <p:sp>
            <p:nvSpPr>
              <p:cNvPr id="143" name="Text Box 40"/>
              <p:cNvSpPr txBox="1">
                <a:spLocks noChangeArrowheads="1"/>
              </p:cNvSpPr>
              <p:nvPr/>
            </p:nvSpPr>
            <p:spPr bwMode="auto">
              <a:xfrm>
                <a:off x="1908" y="2806"/>
                <a:ext cx="434" cy="153"/>
              </a:xfrm>
              <a:prstGeom prst="rect">
                <a:avLst/>
              </a:prstGeom>
              <a:noFill/>
              <a:ln>
                <a:noFill/>
              </a:ln>
              <a:extLst/>
            </p:spPr>
            <p:txBody>
              <a:bodyPr wrap="none">
                <a:spAutoFit/>
              </a:bodyPr>
              <a:lstStyle>
                <a:lvl1pPr eaLnBrk="0" hangingPunct="0">
                  <a:defRPr>
                    <a:solidFill>
                      <a:srgbClr val="FFFF00"/>
                    </a:solidFill>
                    <a:latin typeface="Arial" charset="0"/>
                    <a:cs typeface="Arial" charset="0"/>
                  </a:defRPr>
                </a:lvl1pPr>
                <a:lvl2pPr marL="742950" indent="-285750" eaLnBrk="0" hangingPunct="0">
                  <a:defRPr>
                    <a:solidFill>
                      <a:srgbClr val="FFFF00"/>
                    </a:solidFill>
                    <a:latin typeface="Arial" charset="0"/>
                    <a:cs typeface="Arial" charset="0"/>
                  </a:defRPr>
                </a:lvl2pPr>
                <a:lvl3pPr marL="1143000" indent="-228600" eaLnBrk="0" hangingPunct="0">
                  <a:defRPr>
                    <a:solidFill>
                      <a:srgbClr val="FFFF00"/>
                    </a:solidFill>
                    <a:latin typeface="Arial" charset="0"/>
                    <a:cs typeface="Arial" charset="0"/>
                  </a:defRPr>
                </a:lvl3pPr>
                <a:lvl4pPr marL="1600200" indent="-228600" eaLnBrk="0" hangingPunct="0">
                  <a:defRPr>
                    <a:solidFill>
                      <a:srgbClr val="FFFF00"/>
                    </a:solidFill>
                    <a:latin typeface="Arial" charset="0"/>
                    <a:cs typeface="Arial" charset="0"/>
                  </a:defRPr>
                </a:lvl4pPr>
                <a:lvl5pPr marL="2057400" indent="-228600" eaLnBrk="0" hangingPunct="0">
                  <a:defRPr>
                    <a:solidFill>
                      <a:srgbClr val="FFFF00"/>
                    </a:solidFill>
                    <a:latin typeface="Arial" charset="0"/>
                    <a:cs typeface="Arial" charset="0"/>
                  </a:defRPr>
                </a:lvl5pPr>
                <a:lvl6pPr marL="2514600" indent="-228600" eaLnBrk="0" fontAlgn="base" hangingPunct="0">
                  <a:spcBef>
                    <a:spcPct val="0"/>
                  </a:spcBef>
                  <a:spcAft>
                    <a:spcPct val="0"/>
                  </a:spcAft>
                  <a:defRPr>
                    <a:solidFill>
                      <a:srgbClr val="FFFF00"/>
                    </a:solidFill>
                    <a:latin typeface="Arial" charset="0"/>
                    <a:cs typeface="Arial" charset="0"/>
                  </a:defRPr>
                </a:lvl6pPr>
                <a:lvl7pPr marL="2971800" indent="-228600" eaLnBrk="0" fontAlgn="base" hangingPunct="0">
                  <a:spcBef>
                    <a:spcPct val="0"/>
                  </a:spcBef>
                  <a:spcAft>
                    <a:spcPct val="0"/>
                  </a:spcAft>
                  <a:defRPr>
                    <a:solidFill>
                      <a:srgbClr val="FFFF00"/>
                    </a:solidFill>
                    <a:latin typeface="Arial" charset="0"/>
                    <a:cs typeface="Arial" charset="0"/>
                  </a:defRPr>
                </a:lvl7pPr>
                <a:lvl8pPr marL="3429000" indent="-228600" eaLnBrk="0" fontAlgn="base" hangingPunct="0">
                  <a:spcBef>
                    <a:spcPct val="0"/>
                  </a:spcBef>
                  <a:spcAft>
                    <a:spcPct val="0"/>
                  </a:spcAft>
                  <a:defRPr>
                    <a:solidFill>
                      <a:srgbClr val="FFFF00"/>
                    </a:solidFill>
                    <a:latin typeface="Arial" charset="0"/>
                    <a:cs typeface="Arial" charset="0"/>
                  </a:defRPr>
                </a:lvl8pPr>
                <a:lvl9pPr marL="3886200" indent="-228600" eaLnBrk="0" fontAlgn="base" hangingPunct="0">
                  <a:spcBef>
                    <a:spcPct val="0"/>
                  </a:spcBef>
                  <a:spcAft>
                    <a:spcPct val="0"/>
                  </a:spcAft>
                  <a:defRPr>
                    <a:solidFill>
                      <a:srgbClr val="FFFF00"/>
                    </a:solidFill>
                    <a:latin typeface="Arial" charset="0"/>
                    <a:cs typeface="Arial" charset="0"/>
                  </a:defRPr>
                </a:lvl9pPr>
              </a:lstStyle>
              <a:p>
                <a:pPr algn="ctr" eaLnBrk="1" fontAlgn="auto" hangingPunct="1">
                  <a:spcBef>
                    <a:spcPts val="0"/>
                  </a:spcBef>
                  <a:spcAft>
                    <a:spcPts val="0"/>
                  </a:spcAft>
                  <a:defRPr/>
                </a:pPr>
                <a:r>
                  <a:rPr lang="en-GB" sz="900" kern="0" dirty="0">
                    <a:solidFill>
                      <a:srgbClr val="000000"/>
                    </a:solidFill>
                    <a:ea typeface="ヒラギノ角ゴ Pro W3" charset="-128"/>
                  </a:rPr>
                  <a:t>90</a:t>
                </a:r>
                <a:endParaRPr lang="en-US" sz="900" kern="0" dirty="0">
                  <a:solidFill>
                    <a:srgbClr val="000000"/>
                  </a:solidFill>
                  <a:ea typeface="ヒラギノ角ゴ Pro W3" charset="-128"/>
                </a:endParaRPr>
              </a:p>
            </p:txBody>
          </p:sp>
          <p:sp>
            <p:nvSpPr>
              <p:cNvPr id="144" name="Text Box 41"/>
              <p:cNvSpPr txBox="1">
                <a:spLocks noChangeArrowheads="1"/>
              </p:cNvSpPr>
              <p:nvPr/>
            </p:nvSpPr>
            <p:spPr bwMode="auto">
              <a:xfrm>
                <a:off x="2202" y="2806"/>
                <a:ext cx="526" cy="153"/>
              </a:xfrm>
              <a:prstGeom prst="rect">
                <a:avLst/>
              </a:prstGeom>
              <a:noFill/>
              <a:ln>
                <a:noFill/>
              </a:ln>
              <a:extLst/>
            </p:spPr>
            <p:txBody>
              <a:bodyPr wrap="none">
                <a:spAutoFit/>
              </a:bodyPr>
              <a:lstStyle>
                <a:lvl1pPr eaLnBrk="0" hangingPunct="0">
                  <a:defRPr>
                    <a:solidFill>
                      <a:srgbClr val="FFFF00"/>
                    </a:solidFill>
                    <a:latin typeface="Arial" charset="0"/>
                    <a:cs typeface="Arial" charset="0"/>
                  </a:defRPr>
                </a:lvl1pPr>
                <a:lvl2pPr marL="742950" indent="-285750" eaLnBrk="0" hangingPunct="0">
                  <a:defRPr>
                    <a:solidFill>
                      <a:srgbClr val="FFFF00"/>
                    </a:solidFill>
                    <a:latin typeface="Arial" charset="0"/>
                    <a:cs typeface="Arial" charset="0"/>
                  </a:defRPr>
                </a:lvl2pPr>
                <a:lvl3pPr marL="1143000" indent="-228600" eaLnBrk="0" hangingPunct="0">
                  <a:defRPr>
                    <a:solidFill>
                      <a:srgbClr val="FFFF00"/>
                    </a:solidFill>
                    <a:latin typeface="Arial" charset="0"/>
                    <a:cs typeface="Arial" charset="0"/>
                  </a:defRPr>
                </a:lvl3pPr>
                <a:lvl4pPr marL="1600200" indent="-228600" eaLnBrk="0" hangingPunct="0">
                  <a:defRPr>
                    <a:solidFill>
                      <a:srgbClr val="FFFF00"/>
                    </a:solidFill>
                    <a:latin typeface="Arial" charset="0"/>
                    <a:cs typeface="Arial" charset="0"/>
                  </a:defRPr>
                </a:lvl4pPr>
                <a:lvl5pPr marL="2057400" indent="-228600" eaLnBrk="0" hangingPunct="0">
                  <a:defRPr>
                    <a:solidFill>
                      <a:srgbClr val="FFFF00"/>
                    </a:solidFill>
                    <a:latin typeface="Arial" charset="0"/>
                    <a:cs typeface="Arial" charset="0"/>
                  </a:defRPr>
                </a:lvl5pPr>
                <a:lvl6pPr marL="2514600" indent="-228600" eaLnBrk="0" fontAlgn="base" hangingPunct="0">
                  <a:spcBef>
                    <a:spcPct val="0"/>
                  </a:spcBef>
                  <a:spcAft>
                    <a:spcPct val="0"/>
                  </a:spcAft>
                  <a:defRPr>
                    <a:solidFill>
                      <a:srgbClr val="FFFF00"/>
                    </a:solidFill>
                    <a:latin typeface="Arial" charset="0"/>
                    <a:cs typeface="Arial" charset="0"/>
                  </a:defRPr>
                </a:lvl6pPr>
                <a:lvl7pPr marL="2971800" indent="-228600" eaLnBrk="0" fontAlgn="base" hangingPunct="0">
                  <a:spcBef>
                    <a:spcPct val="0"/>
                  </a:spcBef>
                  <a:spcAft>
                    <a:spcPct val="0"/>
                  </a:spcAft>
                  <a:defRPr>
                    <a:solidFill>
                      <a:srgbClr val="FFFF00"/>
                    </a:solidFill>
                    <a:latin typeface="Arial" charset="0"/>
                    <a:cs typeface="Arial" charset="0"/>
                  </a:defRPr>
                </a:lvl7pPr>
                <a:lvl8pPr marL="3429000" indent="-228600" eaLnBrk="0" fontAlgn="base" hangingPunct="0">
                  <a:spcBef>
                    <a:spcPct val="0"/>
                  </a:spcBef>
                  <a:spcAft>
                    <a:spcPct val="0"/>
                  </a:spcAft>
                  <a:defRPr>
                    <a:solidFill>
                      <a:srgbClr val="FFFF00"/>
                    </a:solidFill>
                    <a:latin typeface="Arial" charset="0"/>
                    <a:cs typeface="Arial" charset="0"/>
                  </a:defRPr>
                </a:lvl8pPr>
                <a:lvl9pPr marL="3886200" indent="-228600" eaLnBrk="0" fontAlgn="base" hangingPunct="0">
                  <a:spcBef>
                    <a:spcPct val="0"/>
                  </a:spcBef>
                  <a:spcAft>
                    <a:spcPct val="0"/>
                  </a:spcAft>
                  <a:defRPr>
                    <a:solidFill>
                      <a:srgbClr val="FFFF00"/>
                    </a:solidFill>
                    <a:latin typeface="Arial" charset="0"/>
                    <a:cs typeface="Arial" charset="0"/>
                  </a:defRPr>
                </a:lvl9pPr>
              </a:lstStyle>
              <a:p>
                <a:pPr algn="ctr" eaLnBrk="1" fontAlgn="auto" hangingPunct="1">
                  <a:spcBef>
                    <a:spcPts val="0"/>
                  </a:spcBef>
                  <a:spcAft>
                    <a:spcPts val="0"/>
                  </a:spcAft>
                  <a:defRPr/>
                </a:pPr>
                <a:r>
                  <a:rPr lang="en-GB" sz="900" kern="0" dirty="0">
                    <a:solidFill>
                      <a:srgbClr val="000000"/>
                    </a:solidFill>
                    <a:ea typeface="ヒラギノ角ゴ Pro W3" charset="-128"/>
                  </a:rPr>
                  <a:t>120</a:t>
                </a:r>
                <a:endParaRPr lang="en-US" sz="900" kern="0" dirty="0">
                  <a:solidFill>
                    <a:srgbClr val="000000"/>
                  </a:solidFill>
                  <a:ea typeface="ヒラギノ角ゴ Pro W3" charset="-128"/>
                </a:endParaRPr>
              </a:p>
            </p:txBody>
          </p:sp>
          <p:sp>
            <p:nvSpPr>
              <p:cNvPr id="145" name="Text Box 42"/>
              <p:cNvSpPr txBox="1">
                <a:spLocks noChangeArrowheads="1"/>
              </p:cNvSpPr>
              <p:nvPr/>
            </p:nvSpPr>
            <p:spPr bwMode="auto">
              <a:xfrm>
                <a:off x="2544" y="2806"/>
                <a:ext cx="522" cy="153"/>
              </a:xfrm>
              <a:prstGeom prst="rect">
                <a:avLst/>
              </a:prstGeom>
              <a:noFill/>
              <a:ln>
                <a:noFill/>
              </a:ln>
              <a:extLst/>
            </p:spPr>
            <p:txBody>
              <a:bodyPr wrap="none">
                <a:spAutoFit/>
              </a:bodyPr>
              <a:lstStyle>
                <a:lvl1pPr eaLnBrk="0" hangingPunct="0">
                  <a:defRPr>
                    <a:solidFill>
                      <a:srgbClr val="FFFF00"/>
                    </a:solidFill>
                    <a:latin typeface="Arial" charset="0"/>
                    <a:cs typeface="Arial" charset="0"/>
                  </a:defRPr>
                </a:lvl1pPr>
                <a:lvl2pPr marL="742950" indent="-285750" eaLnBrk="0" hangingPunct="0">
                  <a:defRPr>
                    <a:solidFill>
                      <a:srgbClr val="FFFF00"/>
                    </a:solidFill>
                    <a:latin typeface="Arial" charset="0"/>
                    <a:cs typeface="Arial" charset="0"/>
                  </a:defRPr>
                </a:lvl2pPr>
                <a:lvl3pPr marL="1143000" indent="-228600" eaLnBrk="0" hangingPunct="0">
                  <a:defRPr>
                    <a:solidFill>
                      <a:srgbClr val="FFFF00"/>
                    </a:solidFill>
                    <a:latin typeface="Arial" charset="0"/>
                    <a:cs typeface="Arial" charset="0"/>
                  </a:defRPr>
                </a:lvl3pPr>
                <a:lvl4pPr marL="1600200" indent="-228600" eaLnBrk="0" hangingPunct="0">
                  <a:defRPr>
                    <a:solidFill>
                      <a:srgbClr val="FFFF00"/>
                    </a:solidFill>
                    <a:latin typeface="Arial" charset="0"/>
                    <a:cs typeface="Arial" charset="0"/>
                  </a:defRPr>
                </a:lvl4pPr>
                <a:lvl5pPr marL="2057400" indent="-228600" eaLnBrk="0" hangingPunct="0">
                  <a:defRPr>
                    <a:solidFill>
                      <a:srgbClr val="FFFF00"/>
                    </a:solidFill>
                    <a:latin typeface="Arial" charset="0"/>
                    <a:cs typeface="Arial" charset="0"/>
                  </a:defRPr>
                </a:lvl5pPr>
                <a:lvl6pPr marL="2514600" indent="-228600" eaLnBrk="0" fontAlgn="base" hangingPunct="0">
                  <a:spcBef>
                    <a:spcPct val="0"/>
                  </a:spcBef>
                  <a:spcAft>
                    <a:spcPct val="0"/>
                  </a:spcAft>
                  <a:defRPr>
                    <a:solidFill>
                      <a:srgbClr val="FFFF00"/>
                    </a:solidFill>
                    <a:latin typeface="Arial" charset="0"/>
                    <a:cs typeface="Arial" charset="0"/>
                  </a:defRPr>
                </a:lvl6pPr>
                <a:lvl7pPr marL="2971800" indent="-228600" eaLnBrk="0" fontAlgn="base" hangingPunct="0">
                  <a:spcBef>
                    <a:spcPct val="0"/>
                  </a:spcBef>
                  <a:spcAft>
                    <a:spcPct val="0"/>
                  </a:spcAft>
                  <a:defRPr>
                    <a:solidFill>
                      <a:srgbClr val="FFFF00"/>
                    </a:solidFill>
                    <a:latin typeface="Arial" charset="0"/>
                    <a:cs typeface="Arial" charset="0"/>
                  </a:defRPr>
                </a:lvl7pPr>
                <a:lvl8pPr marL="3429000" indent="-228600" eaLnBrk="0" fontAlgn="base" hangingPunct="0">
                  <a:spcBef>
                    <a:spcPct val="0"/>
                  </a:spcBef>
                  <a:spcAft>
                    <a:spcPct val="0"/>
                  </a:spcAft>
                  <a:defRPr>
                    <a:solidFill>
                      <a:srgbClr val="FFFF00"/>
                    </a:solidFill>
                    <a:latin typeface="Arial" charset="0"/>
                    <a:cs typeface="Arial" charset="0"/>
                  </a:defRPr>
                </a:lvl8pPr>
                <a:lvl9pPr marL="3886200" indent="-228600" eaLnBrk="0" fontAlgn="base" hangingPunct="0">
                  <a:spcBef>
                    <a:spcPct val="0"/>
                  </a:spcBef>
                  <a:spcAft>
                    <a:spcPct val="0"/>
                  </a:spcAft>
                  <a:defRPr>
                    <a:solidFill>
                      <a:srgbClr val="FFFF00"/>
                    </a:solidFill>
                    <a:latin typeface="Arial" charset="0"/>
                    <a:cs typeface="Arial" charset="0"/>
                  </a:defRPr>
                </a:lvl9pPr>
              </a:lstStyle>
              <a:p>
                <a:pPr algn="ctr" eaLnBrk="1" fontAlgn="auto" hangingPunct="1">
                  <a:spcBef>
                    <a:spcPts val="0"/>
                  </a:spcBef>
                  <a:spcAft>
                    <a:spcPts val="0"/>
                  </a:spcAft>
                  <a:defRPr/>
                </a:pPr>
                <a:r>
                  <a:rPr lang="en-GB" sz="900" kern="0" dirty="0">
                    <a:solidFill>
                      <a:srgbClr val="000000"/>
                    </a:solidFill>
                    <a:ea typeface="ヒラギノ角ゴ Pro W3" charset="-128"/>
                  </a:rPr>
                  <a:t>150</a:t>
                </a:r>
                <a:endParaRPr lang="en-US" sz="900" kern="0" dirty="0">
                  <a:solidFill>
                    <a:srgbClr val="000000"/>
                  </a:solidFill>
                  <a:ea typeface="ヒラギノ角ゴ Pro W3" charset="-128"/>
                </a:endParaRPr>
              </a:p>
            </p:txBody>
          </p:sp>
          <p:sp>
            <p:nvSpPr>
              <p:cNvPr id="146" name="Text Box 43"/>
              <p:cNvSpPr txBox="1">
                <a:spLocks noChangeArrowheads="1"/>
              </p:cNvSpPr>
              <p:nvPr/>
            </p:nvSpPr>
            <p:spPr bwMode="auto">
              <a:xfrm>
                <a:off x="2893" y="2806"/>
                <a:ext cx="524" cy="153"/>
              </a:xfrm>
              <a:prstGeom prst="rect">
                <a:avLst/>
              </a:prstGeom>
              <a:noFill/>
              <a:ln>
                <a:noFill/>
              </a:ln>
              <a:extLst/>
            </p:spPr>
            <p:txBody>
              <a:bodyPr wrap="none">
                <a:spAutoFit/>
              </a:bodyPr>
              <a:lstStyle>
                <a:lvl1pPr eaLnBrk="0" hangingPunct="0">
                  <a:defRPr>
                    <a:solidFill>
                      <a:srgbClr val="FFFF00"/>
                    </a:solidFill>
                    <a:latin typeface="Arial" charset="0"/>
                    <a:cs typeface="Arial" charset="0"/>
                  </a:defRPr>
                </a:lvl1pPr>
                <a:lvl2pPr marL="742950" indent="-285750" eaLnBrk="0" hangingPunct="0">
                  <a:defRPr>
                    <a:solidFill>
                      <a:srgbClr val="FFFF00"/>
                    </a:solidFill>
                    <a:latin typeface="Arial" charset="0"/>
                    <a:cs typeface="Arial" charset="0"/>
                  </a:defRPr>
                </a:lvl2pPr>
                <a:lvl3pPr marL="1143000" indent="-228600" eaLnBrk="0" hangingPunct="0">
                  <a:defRPr>
                    <a:solidFill>
                      <a:srgbClr val="FFFF00"/>
                    </a:solidFill>
                    <a:latin typeface="Arial" charset="0"/>
                    <a:cs typeface="Arial" charset="0"/>
                  </a:defRPr>
                </a:lvl3pPr>
                <a:lvl4pPr marL="1600200" indent="-228600" eaLnBrk="0" hangingPunct="0">
                  <a:defRPr>
                    <a:solidFill>
                      <a:srgbClr val="FFFF00"/>
                    </a:solidFill>
                    <a:latin typeface="Arial" charset="0"/>
                    <a:cs typeface="Arial" charset="0"/>
                  </a:defRPr>
                </a:lvl4pPr>
                <a:lvl5pPr marL="2057400" indent="-228600" eaLnBrk="0" hangingPunct="0">
                  <a:defRPr>
                    <a:solidFill>
                      <a:srgbClr val="FFFF00"/>
                    </a:solidFill>
                    <a:latin typeface="Arial" charset="0"/>
                    <a:cs typeface="Arial" charset="0"/>
                  </a:defRPr>
                </a:lvl5pPr>
                <a:lvl6pPr marL="2514600" indent="-228600" eaLnBrk="0" fontAlgn="base" hangingPunct="0">
                  <a:spcBef>
                    <a:spcPct val="0"/>
                  </a:spcBef>
                  <a:spcAft>
                    <a:spcPct val="0"/>
                  </a:spcAft>
                  <a:defRPr>
                    <a:solidFill>
                      <a:srgbClr val="FFFF00"/>
                    </a:solidFill>
                    <a:latin typeface="Arial" charset="0"/>
                    <a:cs typeface="Arial" charset="0"/>
                  </a:defRPr>
                </a:lvl6pPr>
                <a:lvl7pPr marL="2971800" indent="-228600" eaLnBrk="0" fontAlgn="base" hangingPunct="0">
                  <a:spcBef>
                    <a:spcPct val="0"/>
                  </a:spcBef>
                  <a:spcAft>
                    <a:spcPct val="0"/>
                  </a:spcAft>
                  <a:defRPr>
                    <a:solidFill>
                      <a:srgbClr val="FFFF00"/>
                    </a:solidFill>
                    <a:latin typeface="Arial" charset="0"/>
                    <a:cs typeface="Arial" charset="0"/>
                  </a:defRPr>
                </a:lvl7pPr>
                <a:lvl8pPr marL="3429000" indent="-228600" eaLnBrk="0" fontAlgn="base" hangingPunct="0">
                  <a:spcBef>
                    <a:spcPct val="0"/>
                  </a:spcBef>
                  <a:spcAft>
                    <a:spcPct val="0"/>
                  </a:spcAft>
                  <a:defRPr>
                    <a:solidFill>
                      <a:srgbClr val="FFFF00"/>
                    </a:solidFill>
                    <a:latin typeface="Arial" charset="0"/>
                    <a:cs typeface="Arial" charset="0"/>
                  </a:defRPr>
                </a:lvl8pPr>
                <a:lvl9pPr marL="3886200" indent="-228600" eaLnBrk="0" fontAlgn="base" hangingPunct="0">
                  <a:spcBef>
                    <a:spcPct val="0"/>
                  </a:spcBef>
                  <a:spcAft>
                    <a:spcPct val="0"/>
                  </a:spcAft>
                  <a:defRPr>
                    <a:solidFill>
                      <a:srgbClr val="FFFF00"/>
                    </a:solidFill>
                    <a:latin typeface="Arial" charset="0"/>
                    <a:cs typeface="Arial" charset="0"/>
                  </a:defRPr>
                </a:lvl9pPr>
              </a:lstStyle>
              <a:p>
                <a:pPr algn="ctr" eaLnBrk="1" fontAlgn="auto" hangingPunct="1">
                  <a:spcBef>
                    <a:spcPts val="0"/>
                  </a:spcBef>
                  <a:spcAft>
                    <a:spcPts val="0"/>
                  </a:spcAft>
                  <a:defRPr/>
                </a:pPr>
                <a:r>
                  <a:rPr lang="en-GB" sz="900" kern="0" dirty="0">
                    <a:solidFill>
                      <a:srgbClr val="000000"/>
                    </a:solidFill>
                    <a:ea typeface="ヒラギノ角ゴ Pro W3" charset="-128"/>
                  </a:rPr>
                  <a:t>180</a:t>
                </a:r>
                <a:endParaRPr lang="en-US" sz="900" kern="0" dirty="0">
                  <a:solidFill>
                    <a:srgbClr val="000000"/>
                  </a:solidFill>
                  <a:ea typeface="ヒラギノ角ゴ Pro W3" charset="-128"/>
                </a:endParaRPr>
              </a:p>
            </p:txBody>
          </p:sp>
          <p:sp>
            <p:nvSpPr>
              <p:cNvPr id="147" name="Text Box 44"/>
              <p:cNvSpPr txBox="1">
                <a:spLocks noChangeArrowheads="1"/>
              </p:cNvSpPr>
              <p:nvPr/>
            </p:nvSpPr>
            <p:spPr bwMode="auto">
              <a:xfrm>
                <a:off x="3236" y="2806"/>
                <a:ext cx="526" cy="153"/>
              </a:xfrm>
              <a:prstGeom prst="rect">
                <a:avLst/>
              </a:prstGeom>
              <a:noFill/>
              <a:ln>
                <a:noFill/>
              </a:ln>
              <a:extLst/>
            </p:spPr>
            <p:txBody>
              <a:bodyPr wrap="none">
                <a:spAutoFit/>
              </a:bodyPr>
              <a:lstStyle>
                <a:lvl1pPr eaLnBrk="0" hangingPunct="0">
                  <a:defRPr>
                    <a:solidFill>
                      <a:srgbClr val="FFFF00"/>
                    </a:solidFill>
                    <a:latin typeface="Arial" charset="0"/>
                    <a:cs typeface="Arial" charset="0"/>
                  </a:defRPr>
                </a:lvl1pPr>
                <a:lvl2pPr marL="742950" indent="-285750" eaLnBrk="0" hangingPunct="0">
                  <a:defRPr>
                    <a:solidFill>
                      <a:srgbClr val="FFFF00"/>
                    </a:solidFill>
                    <a:latin typeface="Arial" charset="0"/>
                    <a:cs typeface="Arial" charset="0"/>
                  </a:defRPr>
                </a:lvl2pPr>
                <a:lvl3pPr marL="1143000" indent="-228600" eaLnBrk="0" hangingPunct="0">
                  <a:defRPr>
                    <a:solidFill>
                      <a:srgbClr val="FFFF00"/>
                    </a:solidFill>
                    <a:latin typeface="Arial" charset="0"/>
                    <a:cs typeface="Arial" charset="0"/>
                  </a:defRPr>
                </a:lvl3pPr>
                <a:lvl4pPr marL="1600200" indent="-228600" eaLnBrk="0" hangingPunct="0">
                  <a:defRPr>
                    <a:solidFill>
                      <a:srgbClr val="FFFF00"/>
                    </a:solidFill>
                    <a:latin typeface="Arial" charset="0"/>
                    <a:cs typeface="Arial" charset="0"/>
                  </a:defRPr>
                </a:lvl4pPr>
                <a:lvl5pPr marL="2057400" indent="-228600" eaLnBrk="0" hangingPunct="0">
                  <a:defRPr>
                    <a:solidFill>
                      <a:srgbClr val="FFFF00"/>
                    </a:solidFill>
                    <a:latin typeface="Arial" charset="0"/>
                    <a:cs typeface="Arial" charset="0"/>
                  </a:defRPr>
                </a:lvl5pPr>
                <a:lvl6pPr marL="2514600" indent="-228600" eaLnBrk="0" fontAlgn="base" hangingPunct="0">
                  <a:spcBef>
                    <a:spcPct val="0"/>
                  </a:spcBef>
                  <a:spcAft>
                    <a:spcPct val="0"/>
                  </a:spcAft>
                  <a:defRPr>
                    <a:solidFill>
                      <a:srgbClr val="FFFF00"/>
                    </a:solidFill>
                    <a:latin typeface="Arial" charset="0"/>
                    <a:cs typeface="Arial" charset="0"/>
                  </a:defRPr>
                </a:lvl6pPr>
                <a:lvl7pPr marL="2971800" indent="-228600" eaLnBrk="0" fontAlgn="base" hangingPunct="0">
                  <a:spcBef>
                    <a:spcPct val="0"/>
                  </a:spcBef>
                  <a:spcAft>
                    <a:spcPct val="0"/>
                  </a:spcAft>
                  <a:defRPr>
                    <a:solidFill>
                      <a:srgbClr val="FFFF00"/>
                    </a:solidFill>
                    <a:latin typeface="Arial" charset="0"/>
                    <a:cs typeface="Arial" charset="0"/>
                  </a:defRPr>
                </a:lvl7pPr>
                <a:lvl8pPr marL="3429000" indent="-228600" eaLnBrk="0" fontAlgn="base" hangingPunct="0">
                  <a:spcBef>
                    <a:spcPct val="0"/>
                  </a:spcBef>
                  <a:spcAft>
                    <a:spcPct val="0"/>
                  </a:spcAft>
                  <a:defRPr>
                    <a:solidFill>
                      <a:srgbClr val="FFFF00"/>
                    </a:solidFill>
                    <a:latin typeface="Arial" charset="0"/>
                    <a:cs typeface="Arial" charset="0"/>
                  </a:defRPr>
                </a:lvl8pPr>
                <a:lvl9pPr marL="3886200" indent="-228600" eaLnBrk="0" fontAlgn="base" hangingPunct="0">
                  <a:spcBef>
                    <a:spcPct val="0"/>
                  </a:spcBef>
                  <a:spcAft>
                    <a:spcPct val="0"/>
                  </a:spcAft>
                  <a:defRPr>
                    <a:solidFill>
                      <a:srgbClr val="FFFF00"/>
                    </a:solidFill>
                    <a:latin typeface="Arial" charset="0"/>
                    <a:cs typeface="Arial" charset="0"/>
                  </a:defRPr>
                </a:lvl9pPr>
              </a:lstStyle>
              <a:p>
                <a:pPr algn="ctr" eaLnBrk="1" fontAlgn="auto" hangingPunct="1">
                  <a:spcBef>
                    <a:spcPts val="0"/>
                  </a:spcBef>
                  <a:spcAft>
                    <a:spcPts val="0"/>
                  </a:spcAft>
                  <a:defRPr/>
                </a:pPr>
                <a:r>
                  <a:rPr lang="en-GB" sz="900" kern="0" dirty="0">
                    <a:solidFill>
                      <a:srgbClr val="000000"/>
                    </a:solidFill>
                    <a:ea typeface="ヒラギノ角ゴ Pro W3" charset="-128"/>
                  </a:rPr>
                  <a:t>210</a:t>
                </a:r>
                <a:endParaRPr lang="en-US" sz="900" kern="0" dirty="0">
                  <a:solidFill>
                    <a:srgbClr val="000000"/>
                  </a:solidFill>
                  <a:ea typeface="ヒラギノ角ゴ Pro W3" charset="-128"/>
                </a:endParaRPr>
              </a:p>
            </p:txBody>
          </p:sp>
          <p:sp>
            <p:nvSpPr>
              <p:cNvPr id="148" name="Text Box 45"/>
              <p:cNvSpPr txBox="1">
                <a:spLocks noChangeArrowheads="1"/>
              </p:cNvSpPr>
              <p:nvPr/>
            </p:nvSpPr>
            <p:spPr bwMode="auto">
              <a:xfrm>
                <a:off x="3573" y="2806"/>
                <a:ext cx="522" cy="153"/>
              </a:xfrm>
              <a:prstGeom prst="rect">
                <a:avLst/>
              </a:prstGeom>
              <a:noFill/>
              <a:ln>
                <a:noFill/>
              </a:ln>
              <a:extLst/>
            </p:spPr>
            <p:txBody>
              <a:bodyPr wrap="none">
                <a:spAutoFit/>
              </a:bodyPr>
              <a:lstStyle>
                <a:lvl1pPr eaLnBrk="0" hangingPunct="0">
                  <a:defRPr>
                    <a:solidFill>
                      <a:srgbClr val="FFFF00"/>
                    </a:solidFill>
                    <a:latin typeface="Arial" charset="0"/>
                    <a:cs typeface="Arial" charset="0"/>
                  </a:defRPr>
                </a:lvl1pPr>
                <a:lvl2pPr marL="742950" indent="-285750" eaLnBrk="0" hangingPunct="0">
                  <a:defRPr>
                    <a:solidFill>
                      <a:srgbClr val="FFFF00"/>
                    </a:solidFill>
                    <a:latin typeface="Arial" charset="0"/>
                    <a:cs typeface="Arial" charset="0"/>
                  </a:defRPr>
                </a:lvl2pPr>
                <a:lvl3pPr marL="1143000" indent="-228600" eaLnBrk="0" hangingPunct="0">
                  <a:defRPr>
                    <a:solidFill>
                      <a:srgbClr val="FFFF00"/>
                    </a:solidFill>
                    <a:latin typeface="Arial" charset="0"/>
                    <a:cs typeface="Arial" charset="0"/>
                  </a:defRPr>
                </a:lvl3pPr>
                <a:lvl4pPr marL="1600200" indent="-228600" eaLnBrk="0" hangingPunct="0">
                  <a:defRPr>
                    <a:solidFill>
                      <a:srgbClr val="FFFF00"/>
                    </a:solidFill>
                    <a:latin typeface="Arial" charset="0"/>
                    <a:cs typeface="Arial" charset="0"/>
                  </a:defRPr>
                </a:lvl4pPr>
                <a:lvl5pPr marL="2057400" indent="-228600" eaLnBrk="0" hangingPunct="0">
                  <a:defRPr>
                    <a:solidFill>
                      <a:srgbClr val="FFFF00"/>
                    </a:solidFill>
                    <a:latin typeface="Arial" charset="0"/>
                    <a:cs typeface="Arial" charset="0"/>
                  </a:defRPr>
                </a:lvl5pPr>
                <a:lvl6pPr marL="2514600" indent="-228600" eaLnBrk="0" fontAlgn="base" hangingPunct="0">
                  <a:spcBef>
                    <a:spcPct val="0"/>
                  </a:spcBef>
                  <a:spcAft>
                    <a:spcPct val="0"/>
                  </a:spcAft>
                  <a:defRPr>
                    <a:solidFill>
                      <a:srgbClr val="FFFF00"/>
                    </a:solidFill>
                    <a:latin typeface="Arial" charset="0"/>
                    <a:cs typeface="Arial" charset="0"/>
                  </a:defRPr>
                </a:lvl6pPr>
                <a:lvl7pPr marL="2971800" indent="-228600" eaLnBrk="0" fontAlgn="base" hangingPunct="0">
                  <a:spcBef>
                    <a:spcPct val="0"/>
                  </a:spcBef>
                  <a:spcAft>
                    <a:spcPct val="0"/>
                  </a:spcAft>
                  <a:defRPr>
                    <a:solidFill>
                      <a:srgbClr val="FFFF00"/>
                    </a:solidFill>
                    <a:latin typeface="Arial" charset="0"/>
                    <a:cs typeface="Arial" charset="0"/>
                  </a:defRPr>
                </a:lvl7pPr>
                <a:lvl8pPr marL="3429000" indent="-228600" eaLnBrk="0" fontAlgn="base" hangingPunct="0">
                  <a:spcBef>
                    <a:spcPct val="0"/>
                  </a:spcBef>
                  <a:spcAft>
                    <a:spcPct val="0"/>
                  </a:spcAft>
                  <a:defRPr>
                    <a:solidFill>
                      <a:srgbClr val="FFFF00"/>
                    </a:solidFill>
                    <a:latin typeface="Arial" charset="0"/>
                    <a:cs typeface="Arial" charset="0"/>
                  </a:defRPr>
                </a:lvl8pPr>
                <a:lvl9pPr marL="3886200" indent="-228600" eaLnBrk="0" fontAlgn="base" hangingPunct="0">
                  <a:spcBef>
                    <a:spcPct val="0"/>
                  </a:spcBef>
                  <a:spcAft>
                    <a:spcPct val="0"/>
                  </a:spcAft>
                  <a:defRPr>
                    <a:solidFill>
                      <a:srgbClr val="FFFF00"/>
                    </a:solidFill>
                    <a:latin typeface="Arial" charset="0"/>
                    <a:cs typeface="Arial" charset="0"/>
                  </a:defRPr>
                </a:lvl9pPr>
              </a:lstStyle>
              <a:p>
                <a:pPr algn="ctr" eaLnBrk="1" fontAlgn="auto" hangingPunct="1">
                  <a:spcBef>
                    <a:spcPts val="0"/>
                  </a:spcBef>
                  <a:spcAft>
                    <a:spcPts val="0"/>
                  </a:spcAft>
                  <a:defRPr/>
                </a:pPr>
                <a:r>
                  <a:rPr lang="en-GB" sz="900" kern="0" dirty="0">
                    <a:solidFill>
                      <a:srgbClr val="000000"/>
                    </a:solidFill>
                    <a:ea typeface="ヒラギノ角ゴ Pro W3" charset="-128"/>
                  </a:rPr>
                  <a:t>240</a:t>
                </a:r>
                <a:endParaRPr lang="en-US" sz="900" kern="0" dirty="0">
                  <a:solidFill>
                    <a:srgbClr val="000000"/>
                  </a:solidFill>
                  <a:ea typeface="ヒラギノ角ゴ Pro W3" charset="-128"/>
                </a:endParaRPr>
              </a:p>
            </p:txBody>
          </p:sp>
          <p:sp>
            <p:nvSpPr>
              <p:cNvPr id="149" name="Text Box 46"/>
              <p:cNvSpPr txBox="1">
                <a:spLocks noChangeArrowheads="1"/>
              </p:cNvSpPr>
              <p:nvPr/>
            </p:nvSpPr>
            <p:spPr bwMode="auto">
              <a:xfrm>
                <a:off x="3908" y="2806"/>
                <a:ext cx="524" cy="153"/>
              </a:xfrm>
              <a:prstGeom prst="rect">
                <a:avLst/>
              </a:prstGeom>
              <a:noFill/>
              <a:ln>
                <a:noFill/>
              </a:ln>
              <a:extLst/>
            </p:spPr>
            <p:txBody>
              <a:bodyPr wrap="none">
                <a:spAutoFit/>
              </a:bodyPr>
              <a:lstStyle>
                <a:lvl1pPr eaLnBrk="0" hangingPunct="0">
                  <a:defRPr>
                    <a:solidFill>
                      <a:srgbClr val="FFFF00"/>
                    </a:solidFill>
                    <a:latin typeface="Arial" charset="0"/>
                    <a:cs typeface="Arial" charset="0"/>
                  </a:defRPr>
                </a:lvl1pPr>
                <a:lvl2pPr marL="742950" indent="-285750" eaLnBrk="0" hangingPunct="0">
                  <a:defRPr>
                    <a:solidFill>
                      <a:srgbClr val="FFFF00"/>
                    </a:solidFill>
                    <a:latin typeface="Arial" charset="0"/>
                    <a:cs typeface="Arial" charset="0"/>
                  </a:defRPr>
                </a:lvl2pPr>
                <a:lvl3pPr marL="1143000" indent="-228600" eaLnBrk="0" hangingPunct="0">
                  <a:defRPr>
                    <a:solidFill>
                      <a:srgbClr val="FFFF00"/>
                    </a:solidFill>
                    <a:latin typeface="Arial" charset="0"/>
                    <a:cs typeface="Arial" charset="0"/>
                  </a:defRPr>
                </a:lvl3pPr>
                <a:lvl4pPr marL="1600200" indent="-228600" eaLnBrk="0" hangingPunct="0">
                  <a:defRPr>
                    <a:solidFill>
                      <a:srgbClr val="FFFF00"/>
                    </a:solidFill>
                    <a:latin typeface="Arial" charset="0"/>
                    <a:cs typeface="Arial" charset="0"/>
                  </a:defRPr>
                </a:lvl4pPr>
                <a:lvl5pPr marL="2057400" indent="-228600" eaLnBrk="0" hangingPunct="0">
                  <a:defRPr>
                    <a:solidFill>
                      <a:srgbClr val="FFFF00"/>
                    </a:solidFill>
                    <a:latin typeface="Arial" charset="0"/>
                    <a:cs typeface="Arial" charset="0"/>
                  </a:defRPr>
                </a:lvl5pPr>
                <a:lvl6pPr marL="2514600" indent="-228600" eaLnBrk="0" fontAlgn="base" hangingPunct="0">
                  <a:spcBef>
                    <a:spcPct val="0"/>
                  </a:spcBef>
                  <a:spcAft>
                    <a:spcPct val="0"/>
                  </a:spcAft>
                  <a:defRPr>
                    <a:solidFill>
                      <a:srgbClr val="FFFF00"/>
                    </a:solidFill>
                    <a:latin typeface="Arial" charset="0"/>
                    <a:cs typeface="Arial" charset="0"/>
                  </a:defRPr>
                </a:lvl6pPr>
                <a:lvl7pPr marL="2971800" indent="-228600" eaLnBrk="0" fontAlgn="base" hangingPunct="0">
                  <a:spcBef>
                    <a:spcPct val="0"/>
                  </a:spcBef>
                  <a:spcAft>
                    <a:spcPct val="0"/>
                  </a:spcAft>
                  <a:defRPr>
                    <a:solidFill>
                      <a:srgbClr val="FFFF00"/>
                    </a:solidFill>
                    <a:latin typeface="Arial" charset="0"/>
                    <a:cs typeface="Arial" charset="0"/>
                  </a:defRPr>
                </a:lvl7pPr>
                <a:lvl8pPr marL="3429000" indent="-228600" eaLnBrk="0" fontAlgn="base" hangingPunct="0">
                  <a:spcBef>
                    <a:spcPct val="0"/>
                  </a:spcBef>
                  <a:spcAft>
                    <a:spcPct val="0"/>
                  </a:spcAft>
                  <a:defRPr>
                    <a:solidFill>
                      <a:srgbClr val="FFFF00"/>
                    </a:solidFill>
                    <a:latin typeface="Arial" charset="0"/>
                    <a:cs typeface="Arial" charset="0"/>
                  </a:defRPr>
                </a:lvl8pPr>
                <a:lvl9pPr marL="3886200" indent="-228600" eaLnBrk="0" fontAlgn="base" hangingPunct="0">
                  <a:spcBef>
                    <a:spcPct val="0"/>
                  </a:spcBef>
                  <a:spcAft>
                    <a:spcPct val="0"/>
                  </a:spcAft>
                  <a:defRPr>
                    <a:solidFill>
                      <a:srgbClr val="FFFF00"/>
                    </a:solidFill>
                    <a:latin typeface="Arial" charset="0"/>
                    <a:cs typeface="Arial" charset="0"/>
                  </a:defRPr>
                </a:lvl9pPr>
              </a:lstStyle>
              <a:p>
                <a:pPr algn="ctr" eaLnBrk="1" fontAlgn="auto" hangingPunct="1">
                  <a:spcBef>
                    <a:spcPts val="0"/>
                  </a:spcBef>
                  <a:spcAft>
                    <a:spcPts val="0"/>
                  </a:spcAft>
                  <a:defRPr/>
                </a:pPr>
                <a:r>
                  <a:rPr lang="en-GB" sz="900" kern="0" dirty="0">
                    <a:solidFill>
                      <a:srgbClr val="000000"/>
                    </a:solidFill>
                    <a:ea typeface="ヒラギノ角ゴ Pro W3" charset="-128"/>
                  </a:rPr>
                  <a:t>270</a:t>
                </a:r>
                <a:endParaRPr lang="en-US" sz="900" kern="0" dirty="0">
                  <a:solidFill>
                    <a:srgbClr val="000000"/>
                  </a:solidFill>
                  <a:ea typeface="ヒラギノ角ゴ Pro W3" charset="-128"/>
                </a:endParaRPr>
              </a:p>
            </p:txBody>
          </p:sp>
          <p:sp>
            <p:nvSpPr>
              <p:cNvPr id="150" name="Text Box 47"/>
              <p:cNvSpPr txBox="1">
                <a:spLocks noChangeArrowheads="1"/>
              </p:cNvSpPr>
              <p:nvPr/>
            </p:nvSpPr>
            <p:spPr bwMode="auto">
              <a:xfrm>
                <a:off x="4251" y="2806"/>
                <a:ext cx="522" cy="153"/>
              </a:xfrm>
              <a:prstGeom prst="rect">
                <a:avLst/>
              </a:prstGeom>
              <a:noFill/>
              <a:ln>
                <a:noFill/>
              </a:ln>
              <a:extLst/>
            </p:spPr>
            <p:txBody>
              <a:bodyPr wrap="none">
                <a:spAutoFit/>
              </a:bodyPr>
              <a:lstStyle>
                <a:lvl1pPr eaLnBrk="0" hangingPunct="0">
                  <a:defRPr>
                    <a:solidFill>
                      <a:srgbClr val="FFFF00"/>
                    </a:solidFill>
                    <a:latin typeface="Arial" charset="0"/>
                    <a:cs typeface="Arial" charset="0"/>
                  </a:defRPr>
                </a:lvl1pPr>
                <a:lvl2pPr marL="742950" indent="-285750" eaLnBrk="0" hangingPunct="0">
                  <a:defRPr>
                    <a:solidFill>
                      <a:srgbClr val="FFFF00"/>
                    </a:solidFill>
                    <a:latin typeface="Arial" charset="0"/>
                    <a:cs typeface="Arial" charset="0"/>
                  </a:defRPr>
                </a:lvl2pPr>
                <a:lvl3pPr marL="1143000" indent="-228600" eaLnBrk="0" hangingPunct="0">
                  <a:defRPr>
                    <a:solidFill>
                      <a:srgbClr val="FFFF00"/>
                    </a:solidFill>
                    <a:latin typeface="Arial" charset="0"/>
                    <a:cs typeface="Arial" charset="0"/>
                  </a:defRPr>
                </a:lvl3pPr>
                <a:lvl4pPr marL="1600200" indent="-228600" eaLnBrk="0" hangingPunct="0">
                  <a:defRPr>
                    <a:solidFill>
                      <a:srgbClr val="FFFF00"/>
                    </a:solidFill>
                    <a:latin typeface="Arial" charset="0"/>
                    <a:cs typeface="Arial" charset="0"/>
                  </a:defRPr>
                </a:lvl4pPr>
                <a:lvl5pPr marL="2057400" indent="-228600" eaLnBrk="0" hangingPunct="0">
                  <a:defRPr>
                    <a:solidFill>
                      <a:srgbClr val="FFFF00"/>
                    </a:solidFill>
                    <a:latin typeface="Arial" charset="0"/>
                    <a:cs typeface="Arial" charset="0"/>
                  </a:defRPr>
                </a:lvl5pPr>
                <a:lvl6pPr marL="2514600" indent="-228600" eaLnBrk="0" fontAlgn="base" hangingPunct="0">
                  <a:spcBef>
                    <a:spcPct val="0"/>
                  </a:spcBef>
                  <a:spcAft>
                    <a:spcPct val="0"/>
                  </a:spcAft>
                  <a:defRPr>
                    <a:solidFill>
                      <a:srgbClr val="FFFF00"/>
                    </a:solidFill>
                    <a:latin typeface="Arial" charset="0"/>
                    <a:cs typeface="Arial" charset="0"/>
                  </a:defRPr>
                </a:lvl6pPr>
                <a:lvl7pPr marL="2971800" indent="-228600" eaLnBrk="0" fontAlgn="base" hangingPunct="0">
                  <a:spcBef>
                    <a:spcPct val="0"/>
                  </a:spcBef>
                  <a:spcAft>
                    <a:spcPct val="0"/>
                  </a:spcAft>
                  <a:defRPr>
                    <a:solidFill>
                      <a:srgbClr val="FFFF00"/>
                    </a:solidFill>
                    <a:latin typeface="Arial" charset="0"/>
                    <a:cs typeface="Arial" charset="0"/>
                  </a:defRPr>
                </a:lvl7pPr>
                <a:lvl8pPr marL="3429000" indent="-228600" eaLnBrk="0" fontAlgn="base" hangingPunct="0">
                  <a:spcBef>
                    <a:spcPct val="0"/>
                  </a:spcBef>
                  <a:spcAft>
                    <a:spcPct val="0"/>
                  </a:spcAft>
                  <a:defRPr>
                    <a:solidFill>
                      <a:srgbClr val="FFFF00"/>
                    </a:solidFill>
                    <a:latin typeface="Arial" charset="0"/>
                    <a:cs typeface="Arial" charset="0"/>
                  </a:defRPr>
                </a:lvl8pPr>
                <a:lvl9pPr marL="3886200" indent="-228600" eaLnBrk="0" fontAlgn="base" hangingPunct="0">
                  <a:spcBef>
                    <a:spcPct val="0"/>
                  </a:spcBef>
                  <a:spcAft>
                    <a:spcPct val="0"/>
                  </a:spcAft>
                  <a:defRPr>
                    <a:solidFill>
                      <a:srgbClr val="FFFF00"/>
                    </a:solidFill>
                    <a:latin typeface="Arial" charset="0"/>
                    <a:cs typeface="Arial" charset="0"/>
                  </a:defRPr>
                </a:lvl9pPr>
              </a:lstStyle>
              <a:p>
                <a:pPr algn="ctr" eaLnBrk="1" fontAlgn="auto" hangingPunct="1">
                  <a:spcBef>
                    <a:spcPts val="0"/>
                  </a:spcBef>
                  <a:spcAft>
                    <a:spcPts val="0"/>
                  </a:spcAft>
                  <a:defRPr/>
                </a:pPr>
                <a:r>
                  <a:rPr lang="en-GB" sz="900" kern="0" dirty="0">
                    <a:solidFill>
                      <a:srgbClr val="000000"/>
                    </a:solidFill>
                    <a:ea typeface="ヒラギノ角ゴ Pro W3" charset="-128"/>
                  </a:rPr>
                  <a:t>300</a:t>
                </a:r>
                <a:endParaRPr lang="en-US" sz="900" kern="0" dirty="0">
                  <a:solidFill>
                    <a:srgbClr val="000000"/>
                  </a:solidFill>
                  <a:ea typeface="ヒラギノ角ゴ Pro W3" charset="-128"/>
                </a:endParaRPr>
              </a:p>
            </p:txBody>
          </p:sp>
          <p:sp>
            <p:nvSpPr>
              <p:cNvPr id="151" name="Text Box 48"/>
              <p:cNvSpPr txBox="1">
                <a:spLocks noChangeArrowheads="1"/>
              </p:cNvSpPr>
              <p:nvPr/>
            </p:nvSpPr>
            <p:spPr bwMode="auto">
              <a:xfrm>
                <a:off x="4590" y="2806"/>
                <a:ext cx="522" cy="153"/>
              </a:xfrm>
              <a:prstGeom prst="rect">
                <a:avLst/>
              </a:prstGeom>
              <a:noFill/>
              <a:ln>
                <a:noFill/>
              </a:ln>
              <a:extLst/>
            </p:spPr>
            <p:txBody>
              <a:bodyPr wrap="none">
                <a:spAutoFit/>
              </a:bodyPr>
              <a:lstStyle>
                <a:lvl1pPr eaLnBrk="0" hangingPunct="0">
                  <a:defRPr>
                    <a:solidFill>
                      <a:srgbClr val="FFFF00"/>
                    </a:solidFill>
                    <a:latin typeface="Arial" charset="0"/>
                    <a:cs typeface="Arial" charset="0"/>
                  </a:defRPr>
                </a:lvl1pPr>
                <a:lvl2pPr marL="742950" indent="-285750" eaLnBrk="0" hangingPunct="0">
                  <a:defRPr>
                    <a:solidFill>
                      <a:srgbClr val="FFFF00"/>
                    </a:solidFill>
                    <a:latin typeface="Arial" charset="0"/>
                    <a:cs typeface="Arial" charset="0"/>
                  </a:defRPr>
                </a:lvl2pPr>
                <a:lvl3pPr marL="1143000" indent="-228600" eaLnBrk="0" hangingPunct="0">
                  <a:defRPr>
                    <a:solidFill>
                      <a:srgbClr val="FFFF00"/>
                    </a:solidFill>
                    <a:latin typeface="Arial" charset="0"/>
                    <a:cs typeface="Arial" charset="0"/>
                  </a:defRPr>
                </a:lvl3pPr>
                <a:lvl4pPr marL="1600200" indent="-228600" eaLnBrk="0" hangingPunct="0">
                  <a:defRPr>
                    <a:solidFill>
                      <a:srgbClr val="FFFF00"/>
                    </a:solidFill>
                    <a:latin typeface="Arial" charset="0"/>
                    <a:cs typeface="Arial" charset="0"/>
                  </a:defRPr>
                </a:lvl4pPr>
                <a:lvl5pPr marL="2057400" indent="-228600" eaLnBrk="0" hangingPunct="0">
                  <a:defRPr>
                    <a:solidFill>
                      <a:srgbClr val="FFFF00"/>
                    </a:solidFill>
                    <a:latin typeface="Arial" charset="0"/>
                    <a:cs typeface="Arial" charset="0"/>
                  </a:defRPr>
                </a:lvl5pPr>
                <a:lvl6pPr marL="2514600" indent="-228600" eaLnBrk="0" fontAlgn="base" hangingPunct="0">
                  <a:spcBef>
                    <a:spcPct val="0"/>
                  </a:spcBef>
                  <a:spcAft>
                    <a:spcPct val="0"/>
                  </a:spcAft>
                  <a:defRPr>
                    <a:solidFill>
                      <a:srgbClr val="FFFF00"/>
                    </a:solidFill>
                    <a:latin typeface="Arial" charset="0"/>
                    <a:cs typeface="Arial" charset="0"/>
                  </a:defRPr>
                </a:lvl6pPr>
                <a:lvl7pPr marL="2971800" indent="-228600" eaLnBrk="0" fontAlgn="base" hangingPunct="0">
                  <a:spcBef>
                    <a:spcPct val="0"/>
                  </a:spcBef>
                  <a:spcAft>
                    <a:spcPct val="0"/>
                  </a:spcAft>
                  <a:defRPr>
                    <a:solidFill>
                      <a:srgbClr val="FFFF00"/>
                    </a:solidFill>
                    <a:latin typeface="Arial" charset="0"/>
                    <a:cs typeface="Arial" charset="0"/>
                  </a:defRPr>
                </a:lvl7pPr>
                <a:lvl8pPr marL="3429000" indent="-228600" eaLnBrk="0" fontAlgn="base" hangingPunct="0">
                  <a:spcBef>
                    <a:spcPct val="0"/>
                  </a:spcBef>
                  <a:spcAft>
                    <a:spcPct val="0"/>
                  </a:spcAft>
                  <a:defRPr>
                    <a:solidFill>
                      <a:srgbClr val="FFFF00"/>
                    </a:solidFill>
                    <a:latin typeface="Arial" charset="0"/>
                    <a:cs typeface="Arial" charset="0"/>
                  </a:defRPr>
                </a:lvl8pPr>
                <a:lvl9pPr marL="3886200" indent="-228600" eaLnBrk="0" fontAlgn="base" hangingPunct="0">
                  <a:spcBef>
                    <a:spcPct val="0"/>
                  </a:spcBef>
                  <a:spcAft>
                    <a:spcPct val="0"/>
                  </a:spcAft>
                  <a:defRPr>
                    <a:solidFill>
                      <a:srgbClr val="FFFF00"/>
                    </a:solidFill>
                    <a:latin typeface="Arial" charset="0"/>
                    <a:cs typeface="Arial" charset="0"/>
                  </a:defRPr>
                </a:lvl9pPr>
              </a:lstStyle>
              <a:p>
                <a:pPr algn="ctr" eaLnBrk="1" fontAlgn="auto" hangingPunct="1">
                  <a:spcBef>
                    <a:spcPts val="0"/>
                  </a:spcBef>
                  <a:spcAft>
                    <a:spcPts val="0"/>
                  </a:spcAft>
                  <a:defRPr/>
                </a:pPr>
                <a:r>
                  <a:rPr lang="en-GB" sz="900" kern="0" dirty="0">
                    <a:solidFill>
                      <a:srgbClr val="000000"/>
                    </a:solidFill>
                    <a:ea typeface="ヒラギノ角ゴ Pro W3" charset="-128"/>
                  </a:rPr>
                  <a:t>330</a:t>
                </a:r>
                <a:endParaRPr lang="en-US" sz="900" kern="0" dirty="0">
                  <a:solidFill>
                    <a:srgbClr val="000000"/>
                  </a:solidFill>
                  <a:ea typeface="ヒラギノ角ゴ Pro W3" charset="-128"/>
                </a:endParaRPr>
              </a:p>
            </p:txBody>
          </p:sp>
          <p:sp>
            <p:nvSpPr>
              <p:cNvPr id="152" name="Text Box 49"/>
              <p:cNvSpPr txBox="1">
                <a:spLocks noChangeArrowheads="1"/>
              </p:cNvSpPr>
              <p:nvPr/>
            </p:nvSpPr>
            <p:spPr bwMode="auto">
              <a:xfrm>
                <a:off x="4925" y="2806"/>
                <a:ext cx="540" cy="153"/>
              </a:xfrm>
              <a:prstGeom prst="rect">
                <a:avLst/>
              </a:prstGeom>
              <a:noFill/>
              <a:ln>
                <a:noFill/>
              </a:ln>
              <a:extLst/>
            </p:spPr>
            <p:txBody>
              <a:bodyPr wrap="none">
                <a:spAutoFit/>
              </a:bodyPr>
              <a:lstStyle>
                <a:lvl1pPr eaLnBrk="0" hangingPunct="0">
                  <a:defRPr>
                    <a:solidFill>
                      <a:srgbClr val="FFFF00"/>
                    </a:solidFill>
                    <a:latin typeface="Arial" charset="0"/>
                    <a:cs typeface="Arial" charset="0"/>
                  </a:defRPr>
                </a:lvl1pPr>
                <a:lvl2pPr marL="742950" indent="-285750" eaLnBrk="0" hangingPunct="0">
                  <a:defRPr>
                    <a:solidFill>
                      <a:srgbClr val="FFFF00"/>
                    </a:solidFill>
                    <a:latin typeface="Arial" charset="0"/>
                    <a:cs typeface="Arial" charset="0"/>
                  </a:defRPr>
                </a:lvl2pPr>
                <a:lvl3pPr marL="1143000" indent="-228600" eaLnBrk="0" hangingPunct="0">
                  <a:defRPr>
                    <a:solidFill>
                      <a:srgbClr val="FFFF00"/>
                    </a:solidFill>
                    <a:latin typeface="Arial" charset="0"/>
                    <a:cs typeface="Arial" charset="0"/>
                  </a:defRPr>
                </a:lvl3pPr>
                <a:lvl4pPr marL="1600200" indent="-228600" eaLnBrk="0" hangingPunct="0">
                  <a:defRPr>
                    <a:solidFill>
                      <a:srgbClr val="FFFF00"/>
                    </a:solidFill>
                    <a:latin typeface="Arial" charset="0"/>
                    <a:cs typeface="Arial" charset="0"/>
                  </a:defRPr>
                </a:lvl4pPr>
                <a:lvl5pPr marL="2057400" indent="-228600" eaLnBrk="0" hangingPunct="0">
                  <a:defRPr>
                    <a:solidFill>
                      <a:srgbClr val="FFFF00"/>
                    </a:solidFill>
                    <a:latin typeface="Arial" charset="0"/>
                    <a:cs typeface="Arial" charset="0"/>
                  </a:defRPr>
                </a:lvl5pPr>
                <a:lvl6pPr marL="2514600" indent="-228600" eaLnBrk="0" fontAlgn="base" hangingPunct="0">
                  <a:spcBef>
                    <a:spcPct val="0"/>
                  </a:spcBef>
                  <a:spcAft>
                    <a:spcPct val="0"/>
                  </a:spcAft>
                  <a:defRPr>
                    <a:solidFill>
                      <a:srgbClr val="FFFF00"/>
                    </a:solidFill>
                    <a:latin typeface="Arial" charset="0"/>
                    <a:cs typeface="Arial" charset="0"/>
                  </a:defRPr>
                </a:lvl6pPr>
                <a:lvl7pPr marL="2971800" indent="-228600" eaLnBrk="0" fontAlgn="base" hangingPunct="0">
                  <a:spcBef>
                    <a:spcPct val="0"/>
                  </a:spcBef>
                  <a:spcAft>
                    <a:spcPct val="0"/>
                  </a:spcAft>
                  <a:defRPr>
                    <a:solidFill>
                      <a:srgbClr val="FFFF00"/>
                    </a:solidFill>
                    <a:latin typeface="Arial" charset="0"/>
                    <a:cs typeface="Arial" charset="0"/>
                  </a:defRPr>
                </a:lvl7pPr>
                <a:lvl8pPr marL="3429000" indent="-228600" eaLnBrk="0" fontAlgn="base" hangingPunct="0">
                  <a:spcBef>
                    <a:spcPct val="0"/>
                  </a:spcBef>
                  <a:spcAft>
                    <a:spcPct val="0"/>
                  </a:spcAft>
                  <a:defRPr>
                    <a:solidFill>
                      <a:srgbClr val="FFFF00"/>
                    </a:solidFill>
                    <a:latin typeface="Arial" charset="0"/>
                    <a:cs typeface="Arial" charset="0"/>
                  </a:defRPr>
                </a:lvl8pPr>
                <a:lvl9pPr marL="3886200" indent="-228600" eaLnBrk="0" fontAlgn="base" hangingPunct="0">
                  <a:spcBef>
                    <a:spcPct val="0"/>
                  </a:spcBef>
                  <a:spcAft>
                    <a:spcPct val="0"/>
                  </a:spcAft>
                  <a:defRPr>
                    <a:solidFill>
                      <a:srgbClr val="FFFF00"/>
                    </a:solidFill>
                    <a:latin typeface="Arial" charset="0"/>
                    <a:cs typeface="Arial" charset="0"/>
                  </a:defRPr>
                </a:lvl9pPr>
              </a:lstStyle>
              <a:p>
                <a:pPr algn="ctr" eaLnBrk="1" fontAlgn="auto" hangingPunct="1">
                  <a:spcBef>
                    <a:spcPts val="0"/>
                  </a:spcBef>
                  <a:spcAft>
                    <a:spcPts val="0"/>
                  </a:spcAft>
                  <a:defRPr/>
                </a:pPr>
                <a:r>
                  <a:rPr lang="en-GB" sz="900" kern="0" dirty="0">
                    <a:solidFill>
                      <a:srgbClr val="000000"/>
                    </a:solidFill>
                    <a:ea typeface="ヒラギノ角ゴ Pro W3" charset="-128"/>
                  </a:rPr>
                  <a:t>360</a:t>
                </a:r>
                <a:endParaRPr lang="en-US" sz="900" kern="0" dirty="0">
                  <a:solidFill>
                    <a:srgbClr val="000000"/>
                  </a:solidFill>
                  <a:ea typeface="ヒラギノ角ゴ Pro W3" charset="-128"/>
                </a:endParaRPr>
              </a:p>
            </p:txBody>
          </p:sp>
        </p:grpSp>
        <p:sp>
          <p:nvSpPr>
            <p:cNvPr id="79" name="Freeform 89"/>
            <p:cNvSpPr>
              <a:spLocks/>
            </p:cNvSpPr>
            <p:nvPr/>
          </p:nvSpPr>
          <p:spPr bwMode="auto">
            <a:xfrm>
              <a:off x="5000061" y="3113985"/>
              <a:ext cx="3290213" cy="2149608"/>
            </a:xfrm>
            <a:custGeom>
              <a:avLst/>
              <a:gdLst>
                <a:gd name="T0" fmla="*/ 1 w 4037"/>
                <a:gd name="T1" fmla="*/ 1344 h 1359"/>
                <a:gd name="T2" fmla="*/ 25 w 4037"/>
                <a:gd name="T3" fmla="*/ 1280 h 1359"/>
                <a:gd name="T4" fmla="*/ 47 w 4037"/>
                <a:gd name="T5" fmla="*/ 1236 h 1359"/>
                <a:gd name="T6" fmla="*/ 67 w 4037"/>
                <a:gd name="T7" fmla="*/ 1191 h 1359"/>
                <a:gd name="T8" fmla="*/ 81 w 4037"/>
                <a:gd name="T9" fmla="*/ 1130 h 1359"/>
                <a:gd name="T10" fmla="*/ 93 w 4037"/>
                <a:gd name="T11" fmla="*/ 1092 h 1359"/>
                <a:gd name="T12" fmla="*/ 103 w 4037"/>
                <a:gd name="T13" fmla="*/ 1084 h 1359"/>
                <a:gd name="T14" fmla="*/ 114 w 4037"/>
                <a:gd name="T15" fmla="*/ 1046 h 1359"/>
                <a:gd name="T16" fmla="*/ 126 w 4037"/>
                <a:gd name="T17" fmla="*/ 1023 h 1359"/>
                <a:gd name="T18" fmla="*/ 136 w 4037"/>
                <a:gd name="T19" fmla="*/ 978 h 1359"/>
                <a:gd name="T20" fmla="*/ 148 w 4037"/>
                <a:gd name="T21" fmla="*/ 954 h 1359"/>
                <a:gd name="T22" fmla="*/ 169 w 4037"/>
                <a:gd name="T23" fmla="*/ 947 h 1359"/>
                <a:gd name="T24" fmla="*/ 184 w 4037"/>
                <a:gd name="T25" fmla="*/ 930 h 1359"/>
                <a:gd name="T26" fmla="*/ 203 w 4037"/>
                <a:gd name="T27" fmla="*/ 900 h 1359"/>
                <a:gd name="T28" fmla="*/ 216 w 4037"/>
                <a:gd name="T29" fmla="*/ 884 h 1359"/>
                <a:gd name="T30" fmla="*/ 226 w 4037"/>
                <a:gd name="T31" fmla="*/ 872 h 1359"/>
                <a:gd name="T32" fmla="*/ 252 w 4037"/>
                <a:gd name="T33" fmla="*/ 857 h 1359"/>
                <a:gd name="T34" fmla="*/ 292 w 4037"/>
                <a:gd name="T35" fmla="*/ 840 h 1359"/>
                <a:gd name="T36" fmla="*/ 327 w 4037"/>
                <a:gd name="T37" fmla="*/ 827 h 1359"/>
                <a:gd name="T38" fmla="*/ 341 w 4037"/>
                <a:gd name="T39" fmla="*/ 806 h 1359"/>
                <a:gd name="T40" fmla="*/ 377 w 4037"/>
                <a:gd name="T41" fmla="*/ 792 h 1359"/>
                <a:gd name="T42" fmla="*/ 421 w 4037"/>
                <a:gd name="T43" fmla="*/ 779 h 1359"/>
                <a:gd name="T44" fmla="*/ 431 w 4037"/>
                <a:gd name="T45" fmla="*/ 761 h 1359"/>
                <a:gd name="T46" fmla="*/ 466 w 4037"/>
                <a:gd name="T47" fmla="*/ 747 h 1359"/>
                <a:gd name="T48" fmla="*/ 533 w 4037"/>
                <a:gd name="T49" fmla="*/ 732 h 1359"/>
                <a:gd name="T50" fmla="*/ 553 w 4037"/>
                <a:gd name="T51" fmla="*/ 699 h 1359"/>
                <a:gd name="T52" fmla="*/ 574 w 4037"/>
                <a:gd name="T53" fmla="*/ 682 h 1359"/>
                <a:gd name="T54" fmla="*/ 711 w 4037"/>
                <a:gd name="T55" fmla="*/ 668 h 1359"/>
                <a:gd name="T56" fmla="*/ 972 w 4037"/>
                <a:gd name="T57" fmla="*/ 652 h 1359"/>
                <a:gd name="T58" fmla="*/ 995 w 4037"/>
                <a:gd name="T59" fmla="*/ 634 h 1359"/>
                <a:gd name="T60" fmla="*/ 1097 w 4037"/>
                <a:gd name="T61" fmla="*/ 620 h 1359"/>
                <a:gd name="T62" fmla="*/ 1187 w 4037"/>
                <a:gd name="T63" fmla="*/ 602 h 1359"/>
                <a:gd name="T64" fmla="*/ 1210 w 4037"/>
                <a:gd name="T65" fmla="*/ 564 h 1359"/>
                <a:gd name="T66" fmla="*/ 1276 w 4037"/>
                <a:gd name="T67" fmla="*/ 549 h 1359"/>
                <a:gd name="T68" fmla="*/ 1369 w 4037"/>
                <a:gd name="T69" fmla="*/ 525 h 1359"/>
                <a:gd name="T70" fmla="*/ 1403 w 4037"/>
                <a:gd name="T71" fmla="*/ 512 h 1359"/>
                <a:gd name="T72" fmla="*/ 1458 w 4037"/>
                <a:gd name="T73" fmla="*/ 494 h 1359"/>
                <a:gd name="T74" fmla="*/ 1483 w 4037"/>
                <a:gd name="T75" fmla="*/ 467 h 1359"/>
                <a:gd name="T76" fmla="*/ 1493 w 4037"/>
                <a:gd name="T77" fmla="*/ 459 h 1359"/>
                <a:gd name="T78" fmla="*/ 1505 w 4037"/>
                <a:gd name="T79" fmla="*/ 423 h 1359"/>
                <a:gd name="T80" fmla="*/ 1595 w 4037"/>
                <a:gd name="T81" fmla="*/ 405 h 1359"/>
                <a:gd name="T82" fmla="*/ 1614 w 4037"/>
                <a:gd name="T83" fmla="*/ 370 h 1359"/>
                <a:gd name="T84" fmla="*/ 1697 w 4037"/>
                <a:gd name="T85" fmla="*/ 352 h 1359"/>
                <a:gd name="T86" fmla="*/ 1861 w 4037"/>
                <a:gd name="T87" fmla="*/ 333 h 1359"/>
                <a:gd name="T88" fmla="*/ 1949 w 4037"/>
                <a:gd name="T89" fmla="*/ 315 h 1359"/>
                <a:gd name="T90" fmla="*/ 2008 w 4037"/>
                <a:gd name="T91" fmla="*/ 297 h 1359"/>
                <a:gd name="T92" fmla="*/ 2263 w 4037"/>
                <a:gd name="T93" fmla="*/ 244 h 1359"/>
                <a:gd name="T94" fmla="*/ 2611 w 4037"/>
                <a:gd name="T95" fmla="*/ 190 h 1359"/>
                <a:gd name="T96" fmla="*/ 3129 w 4037"/>
                <a:gd name="T97" fmla="*/ 128 h 1359"/>
                <a:gd name="T98" fmla="*/ 3436 w 4037"/>
                <a:gd name="T99" fmla="*/ 66 h 1359"/>
                <a:gd name="T100" fmla="*/ 3742 w 4037"/>
                <a:gd name="T101" fmla="*/ 0 h 1359"/>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4037" h="1359">
                  <a:moveTo>
                    <a:pt x="0" y="1359"/>
                  </a:moveTo>
                  <a:lnTo>
                    <a:pt x="1" y="1344"/>
                  </a:lnTo>
                  <a:lnTo>
                    <a:pt x="25" y="1344"/>
                  </a:lnTo>
                  <a:lnTo>
                    <a:pt x="25" y="1280"/>
                  </a:lnTo>
                  <a:lnTo>
                    <a:pt x="46" y="1280"/>
                  </a:lnTo>
                  <a:lnTo>
                    <a:pt x="47" y="1236"/>
                  </a:lnTo>
                  <a:lnTo>
                    <a:pt x="67" y="1236"/>
                  </a:lnTo>
                  <a:lnTo>
                    <a:pt x="67" y="1191"/>
                  </a:lnTo>
                  <a:lnTo>
                    <a:pt x="79" y="1192"/>
                  </a:lnTo>
                  <a:lnTo>
                    <a:pt x="81" y="1130"/>
                  </a:lnTo>
                  <a:lnTo>
                    <a:pt x="91" y="1130"/>
                  </a:lnTo>
                  <a:lnTo>
                    <a:pt x="93" y="1092"/>
                  </a:lnTo>
                  <a:lnTo>
                    <a:pt x="103" y="1092"/>
                  </a:lnTo>
                  <a:lnTo>
                    <a:pt x="103" y="1084"/>
                  </a:lnTo>
                  <a:lnTo>
                    <a:pt x="113" y="1084"/>
                  </a:lnTo>
                  <a:lnTo>
                    <a:pt x="114" y="1046"/>
                  </a:lnTo>
                  <a:lnTo>
                    <a:pt x="126" y="1046"/>
                  </a:lnTo>
                  <a:lnTo>
                    <a:pt x="126" y="1023"/>
                  </a:lnTo>
                  <a:lnTo>
                    <a:pt x="136" y="1022"/>
                  </a:lnTo>
                  <a:lnTo>
                    <a:pt x="136" y="978"/>
                  </a:lnTo>
                  <a:lnTo>
                    <a:pt x="148" y="978"/>
                  </a:lnTo>
                  <a:lnTo>
                    <a:pt x="148" y="954"/>
                  </a:lnTo>
                  <a:lnTo>
                    <a:pt x="171" y="954"/>
                  </a:lnTo>
                  <a:lnTo>
                    <a:pt x="169" y="947"/>
                  </a:lnTo>
                  <a:lnTo>
                    <a:pt x="183" y="946"/>
                  </a:lnTo>
                  <a:lnTo>
                    <a:pt x="184" y="930"/>
                  </a:lnTo>
                  <a:lnTo>
                    <a:pt x="203" y="930"/>
                  </a:lnTo>
                  <a:lnTo>
                    <a:pt x="203" y="900"/>
                  </a:lnTo>
                  <a:lnTo>
                    <a:pt x="215" y="900"/>
                  </a:lnTo>
                  <a:lnTo>
                    <a:pt x="216" y="884"/>
                  </a:lnTo>
                  <a:lnTo>
                    <a:pt x="225" y="884"/>
                  </a:lnTo>
                  <a:lnTo>
                    <a:pt x="226" y="872"/>
                  </a:lnTo>
                  <a:lnTo>
                    <a:pt x="251" y="872"/>
                  </a:lnTo>
                  <a:lnTo>
                    <a:pt x="252" y="857"/>
                  </a:lnTo>
                  <a:lnTo>
                    <a:pt x="293" y="857"/>
                  </a:lnTo>
                  <a:lnTo>
                    <a:pt x="292" y="840"/>
                  </a:lnTo>
                  <a:lnTo>
                    <a:pt x="327" y="840"/>
                  </a:lnTo>
                  <a:lnTo>
                    <a:pt x="327" y="827"/>
                  </a:lnTo>
                  <a:lnTo>
                    <a:pt x="339" y="827"/>
                  </a:lnTo>
                  <a:lnTo>
                    <a:pt x="341" y="806"/>
                  </a:lnTo>
                  <a:lnTo>
                    <a:pt x="376" y="806"/>
                  </a:lnTo>
                  <a:lnTo>
                    <a:pt x="377" y="792"/>
                  </a:lnTo>
                  <a:lnTo>
                    <a:pt x="421" y="792"/>
                  </a:lnTo>
                  <a:lnTo>
                    <a:pt x="421" y="779"/>
                  </a:lnTo>
                  <a:lnTo>
                    <a:pt x="431" y="779"/>
                  </a:lnTo>
                  <a:lnTo>
                    <a:pt x="431" y="761"/>
                  </a:lnTo>
                  <a:lnTo>
                    <a:pt x="466" y="762"/>
                  </a:lnTo>
                  <a:lnTo>
                    <a:pt x="466" y="747"/>
                  </a:lnTo>
                  <a:lnTo>
                    <a:pt x="533" y="747"/>
                  </a:lnTo>
                  <a:lnTo>
                    <a:pt x="533" y="732"/>
                  </a:lnTo>
                  <a:lnTo>
                    <a:pt x="553" y="732"/>
                  </a:lnTo>
                  <a:lnTo>
                    <a:pt x="553" y="699"/>
                  </a:lnTo>
                  <a:lnTo>
                    <a:pt x="573" y="699"/>
                  </a:lnTo>
                  <a:lnTo>
                    <a:pt x="574" y="682"/>
                  </a:lnTo>
                  <a:lnTo>
                    <a:pt x="711" y="682"/>
                  </a:lnTo>
                  <a:lnTo>
                    <a:pt x="711" y="668"/>
                  </a:lnTo>
                  <a:lnTo>
                    <a:pt x="972" y="668"/>
                  </a:lnTo>
                  <a:lnTo>
                    <a:pt x="972" y="652"/>
                  </a:lnTo>
                  <a:lnTo>
                    <a:pt x="995" y="652"/>
                  </a:lnTo>
                  <a:lnTo>
                    <a:pt x="995" y="634"/>
                  </a:lnTo>
                  <a:lnTo>
                    <a:pt x="1097" y="634"/>
                  </a:lnTo>
                  <a:lnTo>
                    <a:pt x="1097" y="620"/>
                  </a:lnTo>
                  <a:lnTo>
                    <a:pt x="1187" y="620"/>
                  </a:lnTo>
                  <a:lnTo>
                    <a:pt x="1187" y="602"/>
                  </a:lnTo>
                  <a:lnTo>
                    <a:pt x="1209" y="603"/>
                  </a:lnTo>
                  <a:lnTo>
                    <a:pt x="1210" y="564"/>
                  </a:lnTo>
                  <a:lnTo>
                    <a:pt x="1276" y="564"/>
                  </a:lnTo>
                  <a:lnTo>
                    <a:pt x="1276" y="549"/>
                  </a:lnTo>
                  <a:lnTo>
                    <a:pt x="1369" y="549"/>
                  </a:lnTo>
                  <a:lnTo>
                    <a:pt x="1369" y="525"/>
                  </a:lnTo>
                  <a:lnTo>
                    <a:pt x="1403" y="525"/>
                  </a:lnTo>
                  <a:lnTo>
                    <a:pt x="1403" y="512"/>
                  </a:lnTo>
                  <a:lnTo>
                    <a:pt x="1458" y="512"/>
                  </a:lnTo>
                  <a:lnTo>
                    <a:pt x="1458" y="494"/>
                  </a:lnTo>
                  <a:lnTo>
                    <a:pt x="1482" y="494"/>
                  </a:lnTo>
                  <a:lnTo>
                    <a:pt x="1483" y="467"/>
                  </a:lnTo>
                  <a:lnTo>
                    <a:pt x="1493" y="467"/>
                  </a:lnTo>
                  <a:lnTo>
                    <a:pt x="1493" y="459"/>
                  </a:lnTo>
                  <a:lnTo>
                    <a:pt x="1504" y="459"/>
                  </a:lnTo>
                  <a:lnTo>
                    <a:pt x="1505" y="423"/>
                  </a:lnTo>
                  <a:lnTo>
                    <a:pt x="1595" y="423"/>
                  </a:lnTo>
                  <a:lnTo>
                    <a:pt x="1595" y="405"/>
                  </a:lnTo>
                  <a:lnTo>
                    <a:pt x="1614" y="405"/>
                  </a:lnTo>
                  <a:lnTo>
                    <a:pt x="1614" y="370"/>
                  </a:lnTo>
                  <a:lnTo>
                    <a:pt x="1697" y="370"/>
                  </a:lnTo>
                  <a:lnTo>
                    <a:pt x="1697" y="352"/>
                  </a:lnTo>
                  <a:lnTo>
                    <a:pt x="1861" y="352"/>
                  </a:lnTo>
                  <a:lnTo>
                    <a:pt x="1861" y="333"/>
                  </a:lnTo>
                  <a:lnTo>
                    <a:pt x="1949" y="333"/>
                  </a:lnTo>
                  <a:lnTo>
                    <a:pt x="1949" y="315"/>
                  </a:lnTo>
                  <a:lnTo>
                    <a:pt x="2008" y="315"/>
                  </a:lnTo>
                  <a:lnTo>
                    <a:pt x="2008" y="297"/>
                  </a:lnTo>
                  <a:lnTo>
                    <a:pt x="2264" y="297"/>
                  </a:lnTo>
                  <a:lnTo>
                    <a:pt x="2263" y="244"/>
                  </a:lnTo>
                  <a:lnTo>
                    <a:pt x="2611" y="244"/>
                  </a:lnTo>
                  <a:lnTo>
                    <a:pt x="2611" y="190"/>
                  </a:lnTo>
                  <a:lnTo>
                    <a:pt x="3130" y="190"/>
                  </a:lnTo>
                  <a:lnTo>
                    <a:pt x="3129" y="128"/>
                  </a:lnTo>
                  <a:lnTo>
                    <a:pt x="3435" y="128"/>
                  </a:lnTo>
                  <a:lnTo>
                    <a:pt x="3436" y="66"/>
                  </a:lnTo>
                  <a:lnTo>
                    <a:pt x="3742" y="66"/>
                  </a:lnTo>
                  <a:lnTo>
                    <a:pt x="3742" y="0"/>
                  </a:lnTo>
                  <a:lnTo>
                    <a:pt x="4037" y="0"/>
                  </a:lnTo>
                </a:path>
              </a:pathLst>
            </a:custGeom>
            <a:noFill/>
            <a:ln w="28575" cmpd="sng">
              <a:solidFill>
                <a:srgbClr val="30BDE4"/>
              </a:solidFill>
              <a:round/>
              <a:headEnd type="none" w="med" len="med"/>
              <a:tailEnd type="none" w="med" len="med"/>
            </a:ln>
            <a:effectLst/>
            <a:extLst/>
          </p:spPr>
          <p:txBody>
            <a:bodyPr lIns="91410" tIns="45705" rIns="91410" bIns="45705"/>
            <a:lstStyle/>
            <a:p>
              <a:pPr algn="ctr" fontAlgn="auto">
                <a:spcBef>
                  <a:spcPts val="0"/>
                </a:spcBef>
                <a:spcAft>
                  <a:spcPts val="0"/>
                </a:spcAft>
                <a:defRPr/>
              </a:pPr>
              <a:endParaRPr lang="en-GB" sz="1050" kern="0" dirty="0">
                <a:solidFill>
                  <a:sysClr val="windowText" lastClr="000000"/>
                </a:solidFill>
                <a:latin typeface="Arial"/>
                <a:ea typeface="ヒラギノ角ゴ Pro W3" charset="-128"/>
                <a:cs typeface="Arial"/>
              </a:endParaRPr>
            </a:p>
          </p:txBody>
        </p:sp>
        <p:sp>
          <p:nvSpPr>
            <p:cNvPr id="96" name="Freeform 90"/>
            <p:cNvSpPr>
              <a:spLocks/>
            </p:cNvSpPr>
            <p:nvPr/>
          </p:nvSpPr>
          <p:spPr bwMode="auto">
            <a:xfrm>
              <a:off x="5000061" y="4136398"/>
              <a:ext cx="3307681" cy="1127195"/>
            </a:xfrm>
            <a:custGeom>
              <a:avLst/>
              <a:gdLst>
                <a:gd name="T0" fmla="*/ 0 w 4060"/>
                <a:gd name="T1" fmla="*/ 712 h 712"/>
                <a:gd name="T2" fmla="*/ 0 w 4060"/>
                <a:gd name="T3" fmla="*/ 701 h 712"/>
                <a:gd name="T4" fmla="*/ 24 w 4060"/>
                <a:gd name="T5" fmla="*/ 701 h 712"/>
                <a:gd name="T6" fmla="*/ 24 w 4060"/>
                <a:gd name="T7" fmla="*/ 633 h 712"/>
                <a:gd name="T8" fmla="*/ 45 w 4060"/>
                <a:gd name="T9" fmla="*/ 633 h 712"/>
                <a:gd name="T10" fmla="*/ 45 w 4060"/>
                <a:gd name="T11" fmla="*/ 588 h 712"/>
                <a:gd name="T12" fmla="*/ 66 w 4060"/>
                <a:gd name="T13" fmla="*/ 588 h 712"/>
                <a:gd name="T14" fmla="*/ 66 w 4060"/>
                <a:gd name="T15" fmla="*/ 575 h 712"/>
                <a:gd name="T16" fmla="*/ 78 w 4060"/>
                <a:gd name="T17" fmla="*/ 574 h 712"/>
                <a:gd name="T18" fmla="*/ 78 w 4060"/>
                <a:gd name="T19" fmla="*/ 560 h 712"/>
                <a:gd name="T20" fmla="*/ 92 w 4060"/>
                <a:gd name="T21" fmla="*/ 560 h 712"/>
                <a:gd name="T22" fmla="*/ 92 w 4060"/>
                <a:gd name="T23" fmla="*/ 540 h 712"/>
                <a:gd name="T24" fmla="*/ 101 w 4060"/>
                <a:gd name="T25" fmla="*/ 540 h 712"/>
                <a:gd name="T26" fmla="*/ 101 w 4060"/>
                <a:gd name="T27" fmla="*/ 531 h 712"/>
                <a:gd name="T28" fmla="*/ 203 w 4060"/>
                <a:gd name="T29" fmla="*/ 531 h 712"/>
                <a:gd name="T30" fmla="*/ 202 w 4060"/>
                <a:gd name="T31" fmla="*/ 497 h 712"/>
                <a:gd name="T32" fmla="*/ 224 w 4060"/>
                <a:gd name="T33" fmla="*/ 497 h 712"/>
                <a:gd name="T34" fmla="*/ 225 w 4060"/>
                <a:gd name="T35" fmla="*/ 482 h 712"/>
                <a:gd name="T36" fmla="*/ 250 w 4060"/>
                <a:gd name="T37" fmla="*/ 482 h 712"/>
                <a:gd name="T38" fmla="*/ 250 w 4060"/>
                <a:gd name="T39" fmla="*/ 466 h 712"/>
                <a:gd name="T40" fmla="*/ 374 w 4060"/>
                <a:gd name="T41" fmla="*/ 466 h 712"/>
                <a:gd name="T42" fmla="*/ 374 w 4060"/>
                <a:gd name="T43" fmla="*/ 452 h 712"/>
                <a:gd name="T44" fmla="*/ 450 w 4060"/>
                <a:gd name="T45" fmla="*/ 452 h 712"/>
                <a:gd name="T46" fmla="*/ 450 w 4060"/>
                <a:gd name="T47" fmla="*/ 435 h 712"/>
                <a:gd name="T48" fmla="*/ 473 w 4060"/>
                <a:gd name="T49" fmla="*/ 435 h 712"/>
                <a:gd name="T50" fmla="*/ 474 w 4060"/>
                <a:gd name="T51" fmla="*/ 418 h 712"/>
                <a:gd name="T52" fmla="*/ 485 w 4060"/>
                <a:gd name="T53" fmla="*/ 418 h 712"/>
                <a:gd name="T54" fmla="*/ 485 w 4060"/>
                <a:gd name="T55" fmla="*/ 388 h 712"/>
                <a:gd name="T56" fmla="*/ 676 w 4060"/>
                <a:gd name="T57" fmla="*/ 388 h 712"/>
                <a:gd name="T58" fmla="*/ 677 w 4060"/>
                <a:gd name="T59" fmla="*/ 372 h 712"/>
                <a:gd name="T60" fmla="*/ 734 w 4060"/>
                <a:gd name="T61" fmla="*/ 372 h 712"/>
                <a:gd name="T62" fmla="*/ 734 w 4060"/>
                <a:gd name="T63" fmla="*/ 356 h 712"/>
                <a:gd name="T64" fmla="*/ 746 w 4060"/>
                <a:gd name="T65" fmla="*/ 356 h 712"/>
                <a:gd name="T66" fmla="*/ 746 w 4060"/>
                <a:gd name="T67" fmla="*/ 341 h 712"/>
                <a:gd name="T68" fmla="*/ 848 w 4060"/>
                <a:gd name="T69" fmla="*/ 341 h 712"/>
                <a:gd name="T70" fmla="*/ 848 w 4060"/>
                <a:gd name="T71" fmla="*/ 309 h 712"/>
                <a:gd name="T72" fmla="*/ 1026 w 4060"/>
                <a:gd name="T73" fmla="*/ 309 h 712"/>
                <a:gd name="T74" fmla="*/ 1026 w 4060"/>
                <a:gd name="T75" fmla="*/ 293 h 712"/>
                <a:gd name="T76" fmla="*/ 1164 w 4060"/>
                <a:gd name="T77" fmla="*/ 293 h 712"/>
                <a:gd name="T78" fmla="*/ 1164 w 4060"/>
                <a:gd name="T79" fmla="*/ 278 h 712"/>
                <a:gd name="T80" fmla="*/ 1228 w 4060"/>
                <a:gd name="T81" fmla="*/ 278 h 712"/>
                <a:gd name="T82" fmla="*/ 1229 w 4060"/>
                <a:gd name="T83" fmla="*/ 260 h 712"/>
                <a:gd name="T84" fmla="*/ 1402 w 4060"/>
                <a:gd name="T85" fmla="*/ 260 h 712"/>
                <a:gd name="T86" fmla="*/ 1403 w 4060"/>
                <a:gd name="T87" fmla="*/ 240 h 712"/>
                <a:gd name="T88" fmla="*/ 1662 w 4060"/>
                <a:gd name="T89" fmla="*/ 240 h 712"/>
                <a:gd name="T90" fmla="*/ 1662 w 4060"/>
                <a:gd name="T91" fmla="*/ 224 h 712"/>
                <a:gd name="T92" fmla="*/ 1696 w 4060"/>
                <a:gd name="T93" fmla="*/ 224 h 712"/>
                <a:gd name="T94" fmla="*/ 1697 w 4060"/>
                <a:gd name="T95" fmla="*/ 189 h 712"/>
                <a:gd name="T96" fmla="*/ 1806 w 4060"/>
                <a:gd name="T97" fmla="*/ 189 h 712"/>
                <a:gd name="T98" fmla="*/ 1806 w 4060"/>
                <a:gd name="T99" fmla="*/ 171 h 712"/>
                <a:gd name="T100" fmla="*/ 1833 w 4060"/>
                <a:gd name="T101" fmla="*/ 171 h 712"/>
                <a:gd name="T102" fmla="*/ 1833 w 4060"/>
                <a:gd name="T103" fmla="*/ 153 h 712"/>
                <a:gd name="T104" fmla="*/ 1896 w 4060"/>
                <a:gd name="T105" fmla="*/ 153 h 712"/>
                <a:gd name="T106" fmla="*/ 1896 w 4060"/>
                <a:gd name="T107" fmla="*/ 134 h 712"/>
                <a:gd name="T108" fmla="*/ 1920 w 4060"/>
                <a:gd name="T109" fmla="*/ 134 h 712"/>
                <a:gd name="T110" fmla="*/ 1919 w 4060"/>
                <a:gd name="T111" fmla="*/ 119 h 712"/>
                <a:gd name="T112" fmla="*/ 2666 w 4060"/>
                <a:gd name="T113" fmla="*/ 119 h 712"/>
                <a:gd name="T114" fmla="*/ 2666 w 4060"/>
                <a:gd name="T115" fmla="*/ 64 h 712"/>
                <a:gd name="T116" fmla="*/ 3196 w 4060"/>
                <a:gd name="T117" fmla="*/ 64 h 712"/>
                <a:gd name="T118" fmla="*/ 3196 w 4060"/>
                <a:gd name="T119" fmla="*/ 0 h 712"/>
                <a:gd name="T120" fmla="*/ 4060 w 4060"/>
                <a:gd name="T121" fmla="*/ 0 h 712"/>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4060" h="712">
                  <a:moveTo>
                    <a:pt x="0" y="712"/>
                  </a:moveTo>
                  <a:lnTo>
                    <a:pt x="0" y="701"/>
                  </a:lnTo>
                  <a:lnTo>
                    <a:pt x="24" y="701"/>
                  </a:lnTo>
                  <a:lnTo>
                    <a:pt x="24" y="633"/>
                  </a:lnTo>
                  <a:lnTo>
                    <a:pt x="45" y="633"/>
                  </a:lnTo>
                  <a:lnTo>
                    <a:pt x="45" y="588"/>
                  </a:lnTo>
                  <a:lnTo>
                    <a:pt x="66" y="588"/>
                  </a:lnTo>
                  <a:lnTo>
                    <a:pt x="66" y="575"/>
                  </a:lnTo>
                  <a:lnTo>
                    <a:pt x="78" y="574"/>
                  </a:lnTo>
                  <a:lnTo>
                    <a:pt x="78" y="560"/>
                  </a:lnTo>
                  <a:lnTo>
                    <a:pt x="92" y="560"/>
                  </a:lnTo>
                  <a:lnTo>
                    <a:pt x="92" y="540"/>
                  </a:lnTo>
                  <a:lnTo>
                    <a:pt x="101" y="540"/>
                  </a:lnTo>
                  <a:lnTo>
                    <a:pt x="101" y="531"/>
                  </a:lnTo>
                  <a:lnTo>
                    <a:pt x="203" y="531"/>
                  </a:lnTo>
                  <a:lnTo>
                    <a:pt x="202" y="497"/>
                  </a:lnTo>
                  <a:lnTo>
                    <a:pt x="224" y="497"/>
                  </a:lnTo>
                  <a:lnTo>
                    <a:pt x="225" y="482"/>
                  </a:lnTo>
                  <a:lnTo>
                    <a:pt x="250" y="482"/>
                  </a:lnTo>
                  <a:lnTo>
                    <a:pt x="250" y="466"/>
                  </a:lnTo>
                  <a:lnTo>
                    <a:pt x="374" y="466"/>
                  </a:lnTo>
                  <a:lnTo>
                    <a:pt x="374" y="452"/>
                  </a:lnTo>
                  <a:lnTo>
                    <a:pt x="450" y="452"/>
                  </a:lnTo>
                  <a:lnTo>
                    <a:pt x="450" y="435"/>
                  </a:lnTo>
                  <a:lnTo>
                    <a:pt x="473" y="435"/>
                  </a:lnTo>
                  <a:lnTo>
                    <a:pt x="474" y="418"/>
                  </a:lnTo>
                  <a:lnTo>
                    <a:pt x="485" y="418"/>
                  </a:lnTo>
                  <a:lnTo>
                    <a:pt x="485" y="388"/>
                  </a:lnTo>
                  <a:lnTo>
                    <a:pt x="676" y="388"/>
                  </a:lnTo>
                  <a:lnTo>
                    <a:pt x="677" y="372"/>
                  </a:lnTo>
                  <a:lnTo>
                    <a:pt x="734" y="372"/>
                  </a:lnTo>
                  <a:lnTo>
                    <a:pt x="734" y="356"/>
                  </a:lnTo>
                  <a:lnTo>
                    <a:pt x="746" y="356"/>
                  </a:lnTo>
                  <a:lnTo>
                    <a:pt x="746" y="341"/>
                  </a:lnTo>
                  <a:lnTo>
                    <a:pt x="848" y="341"/>
                  </a:lnTo>
                  <a:lnTo>
                    <a:pt x="848" y="309"/>
                  </a:lnTo>
                  <a:lnTo>
                    <a:pt x="1026" y="309"/>
                  </a:lnTo>
                  <a:lnTo>
                    <a:pt x="1026" y="293"/>
                  </a:lnTo>
                  <a:lnTo>
                    <a:pt x="1164" y="293"/>
                  </a:lnTo>
                  <a:lnTo>
                    <a:pt x="1164" y="278"/>
                  </a:lnTo>
                  <a:lnTo>
                    <a:pt x="1228" y="278"/>
                  </a:lnTo>
                  <a:lnTo>
                    <a:pt x="1229" y="260"/>
                  </a:lnTo>
                  <a:lnTo>
                    <a:pt x="1402" y="260"/>
                  </a:lnTo>
                  <a:lnTo>
                    <a:pt x="1403" y="240"/>
                  </a:lnTo>
                  <a:lnTo>
                    <a:pt x="1662" y="240"/>
                  </a:lnTo>
                  <a:lnTo>
                    <a:pt x="1662" y="224"/>
                  </a:lnTo>
                  <a:lnTo>
                    <a:pt x="1696" y="224"/>
                  </a:lnTo>
                  <a:lnTo>
                    <a:pt x="1697" y="189"/>
                  </a:lnTo>
                  <a:lnTo>
                    <a:pt x="1806" y="189"/>
                  </a:lnTo>
                  <a:lnTo>
                    <a:pt x="1806" y="171"/>
                  </a:lnTo>
                  <a:lnTo>
                    <a:pt x="1833" y="171"/>
                  </a:lnTo>
                  <a:lnTo>
                    <a:pt x="1833" y="153"/>
                  </a:lnTo>
                  <a:lnTo>
                    <a:pt x="1896" y="153"/>
                  </a:lnTo>
                  <a:lnTo>
                    <a:pt x="1896" y="134"/>
                  </a:lnTo>
                  <a:lnTo>
                    <a:pt x="1920" y="134"/>
                  </a:lnTo>
                  <a:lnTo>
                    <a:pt x="1919" y="119"/>
                  </a:lnTo>
                  <a:lnTo>
                    <a:pt x="2666" y="119"/>
                  </a:lnTo>
                  <a:lnTo>
                    <a:pt x="2666" y="64"/>
                  </a:lnTo>
                  <a:lnTo>
                    <a:pt x="3196" y="64"/>
                  </a:lnTo>
                  <a:lnTo>
                    <a:pt x="3196" y="0"/>
                  </a:lnTo>
                  <a:lnTo>
                    <a:pt x="4060" y="0"/>
                  </a:lnTo>
                </a:path>
              </a:pathLst>
            </a:custGeom>
            <a:noFill/>
            <a:ln w="28575" cmpd="sng">
              <a:solidFill>
                <a:srgbClr val="EC008C"/>
              </a:solidFill>
              <a:round/>
              <a:headEnd type="none" w="med" len="med"/>
              <a:tailEnd type="none" w="med" len="med"/>
            </a:ln>
            <a:effectLst/>
            <a:extLst/>
          </p:spPr>
          <p:txBody>
            <a:bodyPr lIns="91410" tIns="45705" rIns="91410" bIns="45705"/>
            <a:lstStyle/>
            <a:p>
              <a:pPr algn="ctr" fontAlgn="auto">
                <a:spcBef>
                  <a:spcPts val="0"/>
                </a:spcBef>
                <a:spcAft>
                  <a:spcPts val="0"/>
                </a:spcAft>
                <a:defRPr/>
              </a:pPr>
              <a:endParaRPr lang="en-GB" sz="1050" kern="0" dirty="0">
                <a:solidFill>
                  <a:sysClr val="windowText" lastClr="000000"/>
                </a:solidFill>
                <a:latin typeface="Arial"/>
                <a:ea typeface="ヒラギノ角ゴ Pro W3" charset="-128"/>
                <a:cs typeface="Arial"/>
              </a:endParaRPr>
            </a:p>
          </p:txBody>
        </p:sp>
        <p:grpSp>
          <p:nvGrpSpPr>
            <p:cNvPr id="53301" name="Group 96"/>
            <p:cNvGrpSpPr>
              <a:grpSpLocks/>
            </p:cNvGrpSpPr>
            <p:nvPr/>
          </p:nvGrpSpPr>
          <p:grpSpPr bwMode="auto">
            <a:xfrm>
              <a:off x="7752245" y="3317695"/>
              <a:ext cx="825447" cy="769432"/>
              <a:chOff x="7496894" y="3008963"/>
              <a:chExt cx="1611221" cy="773800"/>
            </a:xfrm>
          </p:grpSpPr>
          <p:sp>
            <p:nvSpPr>
              <p:cNvPr id="138" name="Down Arrow 137"/>
              <p:cNvSpPr/>
              <p:nvPr/>
            </p:nvSpPr>
            <p:spPr bwMode="auto">
              <a:xfrm>
                <a:off x="7496343" y="3011655"/>
                <a:ext cx="1611772" cy="771164"/>
              </a:xfrm>
              <a:prstGeom prst="downArrow">
                <a:avLst>
                  <a:gd name="adj1" fmla="val 69038"/>
                  <a:gd name="adj2" fmla="val 30691"/>
                </a:avLst>
              </a:prstGeom>
              <a:solidFill>
                <a:srgbClr val="FF33CC"/>
              </a:solidFill>
              <a:ln w="25400" cap="flat" cmpd="sng" algn="ctr">
                <a:noFill/>
                <a:prstDash val="solid"/>
                <a:headEnd type="none" w="med" len="med"/>
                <a:tailEnd type="none" w="med" len="med"/>
              </a:ln>
              <a:effectLst/>
            </p:spPr>
            <p:txBody>
              <a:bodyPr lIns="71992" tIns="71992" rIns="71992" bIns="71992" anchor="ctr"/>
              <a:lstStyle/>
              <a:p>
                <a:pPr algn="ctr" defTabSz="914302" fontAlgn="auto">
                  <a:spcBef>
                    <a:spcPct val="50000"/>
                  </a:spcBef>
                  <a:spcAft>
                    <a:spcPts val="0"/>
                  </a:spcAft>
                  <a:tabLst>
                    <a:tab pos="55557" algn="l"/>
                  </a:tabLst>
                  <a:defRPr/>
                </a:pPr>
                <a:endParaRPr lang="en-GB" sz="900" kern="0" dirty="0">
                  <a:solidFill>
                    <a:srgbClr val="FFFFFF"/>
                  </a:solidFill>
                  <a:latin typeface="Arial"/>
                  <a:ea typeface="ヒラギノ角ゴ Pro W3" charset="-128"/>
                  <a:cs typeface="Arial" pitchFamily="34" charset="0"/>
                </a:endParaRPr>
              </a:p>
            </p:txBody>
          </p:sp>
          <p:sp>
            <p:nvSpPr>
              <p:cNvPr id="139" name="TextBox 60"/>
              <p:cNvSpPr txBox="1">
                <a:spLocks noChangeArrowheads="1"/>
              </p:cNvSpPr>
              <p:nvPr/>
            </p:nvSpPr>
            <p:spPr bwMode="auto">
              <a:xfrm>
                <a:off x="7521140" y="3008462"/>
                <a:ext cx="1586975" cy="5268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0" tIns="45715" rIns="91430" bIns="45715">
                <a:spAutoFit/>
              </a:bodyPr>
              <a:lstStyle>
                <a:lvl1pPr eaLnBrk="0" hangingPunct="0">
                  <a:defRPr>
                    <a:solidFill>
                      <a:srgbClr val="FFFF00"/>
                    </a:solidFill>
                    <a:latin typeface="Arial" charset="0"/>
                    <a:cs typeface="Arial" charset="0"/>
                  </a:defRPr>
                </a:lvl1pPr>
                <a:lvl2pPr marL="742950" indent="-285750" eaLnBrk="0" hangingPunct="0">
                  <a:defRPr>
                    <a:solidFill>
                      <a:srgbClr val="FFFF00"/>
                    </a:solidFill>
                    <a:latin typeface="Arial" charset="0"/>
                    <a:cs typeface="Arial" charset="0"/>
                  </a:defRPr>
                </a:lvl2pPr>
                <a:lvl3pPr marL="1143000" indent="-228600" eaLnBrk="0" hangingPunct="0">
                  <a:defRPr>
                    <a:solidFill>
                      <a:srgbClr val="FFFF00"/>
                    </a:solidFill>
                    <a:latin typeface="Arial" charset="0"/>
                    <a:cs typeface="Arial" charset="0"/>
                  </a:defRPr>
                </a:lvl3pPr>
                <a:lvl4pPr marL="1600200" indent="-228600" eaLnBrk="0" hangingPunct="0">
                  <a:defRPr>
                    <a:solidFill>
                      <a:srgbClr val="FFFF00"/>
                    </a:solidFill>
                    <a:latin typeface="Arial" charset="0"/>
                    <a:cs typeface="Arial" charset="0"/>
                  </a:defRPr>
                </a:lvl4pPr>
                <a:lvl5pPr marL="2057400" indent="-228600" eaLnBrk="0" hangingPunct="0">
                  <a:defRPr>
                    <a:solidFill>
                      <a:srgbClr val="FFFF00"/>
                    </a:solidFill>
                    <a:latin typeface="Arial" charset="0"/>
                    <a:cs typeface="Arial" charset="0"/>
                  </a:defRPr>
                </a:lvl5pPr>
                <a:lvl6pPr marL="2514600" indent="-228600" eaLnBrk="0" fontAlgn="base" hangingPunct="0">
                  <a:spcBef>
                    <a:spcPct val="0"/>
                  </a:spcBef>
                  <a:spcAft>
                    <a:spcPct val="0"/>
                  </a:spcAft>
                  <a:defRPr>
                    <a:solidFill>
                      <a:srgbClr val="FFFF00"/>
                    </a:solidFill>
                    <a:latin typeface="Arial" charset="0"/>
                    <a:cs typeface="Arial" charset="0"/>
                  </a:defRPr>
                </a:lvl6pPr>
                <a:lvl7pPr marL="2971800" indent="-228600" eaLnBrk="0" fontAlgn="base" hangingPunct="0">
                  <a:spcBef>
                    <a:spcPct val="0"/>
                  </a:spcBef>
                  <a:spcAft>
                    <a:spcPct val="0"/>
                  </a:spcAft>
                  <a:defRPr>
                    <a:solidFill>
                      <a:srgbClr val="FFFF00"/>
                    </a:solidFill>
                    <a:latin typeface="Arial" charset="0"/>
                    <a:cs typeface="Arial" charset="0"/>
                  </a:defRPr>
                </a:lvl7pPr>
                <a:lvl8pPr marL="3429000" indent="-228600" eaLnBrk="0" fontAlgn="base" hangingPunct="0">
                  <a:spcBef>
                    <a:spcPct val="0"/>
                  </a:spcBef>
                  <a:spcAft>
                    <a:spcPct val="0"/>
                  </a:spcAft>
                  <a:defRPr>
                    <a:solidFill>
                      <a:srgbClr val="FFFF00"/>
                    </a:solidFill>
                    <a:latin typeface="Arial" charset="0"/>
                    <a:cs typeface="Arial" charset="0"/>
                  </a:defRPr>
                </a:lvl8pPr>
                <a:lvl9pPr marL="3886200" indent="-228600" eaLnBrk="0" fontAlgn="base" hangingPunct="0">
                  <a:spcBef>
                    <a:spcPct val="0"/>
                  </a:spcBef>
                  <a:spcAft>
                    <a:spcPct val="0"/>
                  </a:spcAft>
                  <a:defRPr>
                    <a:solidFill>
                      <a:srgbClr val="FFFF00"/>
                    </a:solidFill>
                    <a:latin typeface="Arial" charset="0"/>
                    <a:cs typeface="Arial" charset="0"/>
                  </a:defRPr>
                </a:lvl9pPr>
              </a:lstStyle>
              <a:p>
                <a:pPr algn="ctr" eaLnBrk="1" fontAlgn="auto" hangingPunct="1">
                  <a:spcBef>
                    <a:spcPts val="0"/>
                  </a:spcBef>
                  <a:spcAft>
                    <a:spcPts val="0"/>
                  </a:spcAft>
                  <a:defRPr/>
                </a:pPr>
                <a:r>
                  <a:rPr lang="en-GB" altLang="en-US" sz="1200" b="1" kern="0" dirty="0" smtClean="0">
                    <a:solidFill>
                      <a:srgbClr val="FFFFFF"/>
                    </a:solidFill>
                    <a:ea typeface="ヒラギノ角ゴ Pro W3" charset="-128"/>
                  </a:rPr>
                  <a:t>46% </a:t>
                </a:r>
              </a:p>
              <a:p>
                <a:pPr algn="ctr" eaLnBrk="1" fontAlgn="auto" hangingPunct="1">
                  <a:spcBef>
                    <a:spcPts val="0"/>
                  </a:spcBef>
                  <a:spcAft>
                    <a:spcPts val="0"/>
                  </a:spcAft>
                  <a:defRPr/>
                </a:pPr>
                <a:r>
                  <a:rPr lang="ru-RU" altLang="en-US" sz="800" b="1" kern="0" dirty="0" smtClean="0">
                    <a:solidFill>
                      <a:srgbClr val="FFFFFF"/>
                    </a:solidFill>
                    <a:ea typeface="ヒラギノ角ゴ Pro W3" charset="-128"/>
                  </a:rPr>
                  <a:t>СОР</a:t>
                </a:r>
                <a:endParaRPr lang="en-GB" altLang="en-US" sz="800" b="1" kern="0" dirty="0" smtClean="0">
                  <a:solidFill>
                    <a:srgbClr val="FFFFFF"/>
                  </a:solidFill>
                  <a:ea typeface="ヒラギノ角ゴ Pro W3" charset="-128"/>
                </a:endParaRPr>
              </a:p>
              <a:p>
                <a:pPr algn="ctr" eaLnBrk="1" fontAlgn="auto" hangingPunct="1">
                  <a:spcBef>
                    <a:spcPts val="0"/>
                  </a:spcBef>
                  <a:spcAft>
                    <a:spcPts val="0"/>
                  </a:spcAft>
                  <a:defRPr/>
                </a:pPr>
                <a:endParaRPr lang="en-GB" altLang="en-US" sz="800" b="1" kern="0" dirty="0">
                  <a:solidFill>
                    <a:srgbClr val="FFFFFF"/>
                  </a:solidFill>
                  <a:ea typeface="ヒラギノ角ゴ Pro W3" charset="-128"/>
                </a:endParaRPr>
              </a:p>
            </p:txBody>
          </p:sp>
        </p:grpSp>
        <p:sp>
          <p:nvSpPr>
            <p:cNvPr id="136" name="Text Box 91"/>
            <p:cNvSpPr txBox="1">
              <a:spLocks noChangeArrowheads="1"/>
            </p:cNvSpPr>
            <p:nvPr/>
          </p:nvSpPr>
          <p:spPr bwMode="auto">
            <a:xfrm rot="16200000">
              <a:off x="3557657" y="3765669"/>
              <a:ext cx="2225813" cy="230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lgn="ctr">
                  <a:solidFill>
                    <a:srgbClr val="000000"/>
                  </a:solidFill>
                  <a:miter lim="800000"/>
                  <a:headEnd/>
                  <a:tailEnd/>
                </a14:hiddenLine>
              </a:ext>
            </a:extLst>
          </p:spPr>
          <p:txBody>
            <a:bodyPr wrap="none">
              <a:spAutoFit/>
            </a:bodyPr>
            <a:lstStyle>
              <a:lvl1pPr eaLnBrk="0" hangingPunct="0">
                <a:defRPr>
                  <a:solidFill>
                    <a:srgbClr val="FFFF00"/>
                  </a:solidFill>
                  <a:latin typeface="Arial" charset="0"/>
                  <a:cs typeface="Arial" charset="0"/>
                </a:defRPr>
              </a:lvl1pPr>
              <a:lvl2pPr marL="742950" indent="-285750" eaLnBrk="0" hangingPunct="0">
                <a:defRPr>
                  <a:solidFill>
                    <a:srgbClr val="FFFF00"/>
                  </a:solidFill>
                  <a:latin typeface="Arial" charset="0"/>
                  <a:cs typeface="Arial" charset="0"/>
                </a:defRPr>
              </a:lvl2pPr>
              <a:lvl3pPr marL="1143000" indent="-228600" eaLnBrk="0" hangingPunct="0">
                <a:defRPr>
                  <a:solidFill>
                    <a:srgbClr val="FFFF00"/>
                  </a:solidFill>
                  <a:latin typeface="Arial" charset="0"/>
                  <a:cs typeface="Arial" charset="0"/>
                </a:defRPr>
              </a:lvl3pPr>
              <a:lvl4pPr marL="1600200" indent="-228600" eaLnBrk="0" hangingPunct="0">
                <a:defRPr>
                  <a:solidFill>
                    <a:srgbClr val="FFFF00"/>
                  </a:solidFill>
                  <a:latin typeface="Arial" charset="0"/>
                  <a:cs typeface="Arial" charset="0"/>
                </a:defRPr>
              </a:lvl4pPr>
              <a:lvl5pPr marL="2057400" indent="-228600" eaLnBrk="0" hangingPunct="0">
                <a:defRPr>
                  <a:solidFill>
                    <a:srgbClr val="FFFF00"/>
                  </a:solidFill>
                  <a:latin typeface="Arial" charset="0"/>
                  <a:cs typeface="Arial" charset="0"/>
                </a:defRPr>
              </a:lvl5pPr>
              <a:lvl6pPr marL="2514600" indent="-228600" eaLnBrk="0" fontAlgn="base" hangingPunct="0">
                <a:spcBef>
                  <a:spcPct val="0"/>
                </a:spcBef>
                <a:spcAft>
                  <a:spcPct val="0"/>
                </a:spcAft>
                <a:defRPr>
                  <a:solidFill>
                    <a:srgbClr val="FFFF00"/>
                  </a:solidFill>
                  <a:latin typeface="Arial" charset="0"/>
                  <a:cs typeface="Arial" charset="0"/>
                </a:defRPr>
              </a:lvl6pPr>
              <a:lvl7pPr marL="2971800" indent="-228600" eaLnBrk="0" fontAlgn="base" hangingPunct="0">
                <a:spcBef>
                  <a:spcPct val="0"/>
                </a:spcBef>
                <a:spcAft>
                  <a:spcPct val="0"/>
                </a:spcAft>
                <a:defRPr>
                  <a:solidFill>
                    <a:srgbClr val="FFFF00"/>
                  </a:solidFill>
                  <a:latin typeface="Arial" charset="0"/>
                  <a:cs typeface="Arial" charset="0"/>
                </a:defRPr>
              </a:lvl7pPr>
              <a:lvl8pPr marL="3429000" indent="-228600" eaLnBrk="0" fontAlgn="base" hangingPunct="0">
                <a:spcBef>
                  <a:spcPct val="0"/>
                </a:spcBef>
                <a:spcAft>
                  <a:spcPct val="0"/>
                </a:spcAft>
                <a:defRPr>
                  <a:solidFill>
                    <a:srgbClr val="FFFF00"/>
                  </a:solidFill>
                  <a:latin typeface="Arial" charset="0"/>
                  <a:cs typeface="Arial" charset="0"/>
                </a:defRPr>
              </a:lvl8pPr>
              <a:lvl9pPr marL="3886200" indent="-228600" eaLnBrk="0" fontAlgn="base" hangingPunct="0">
                <a:spcBef>
                  <a:spcPct val="0"/>
                </a:spcBef>
                <a:spcAft>
                  <a:spcPct val="0"/>
                </a:spcAft>
                <a:defRPr>
                  <a:solidFill>
                    <a:srgbClr val="FFFF00"/>
                  </a:solidFill>
                  <a:latin typeface="Arial" charset="0"/>
                  <a:cs typeface="Arial" charset="0"/>
                </a:defRPr>
              </a:lvl9pPr>
            </a:lstStyle>
            <a:p>
              <a:pPr algn="ctr" eaLnBrk="1" fontAlgn="auto" hangingPunct="1">
                <a:spcBef>
                  <a:spcPts val="0"/>
                </a:spcBef>
                <a:spcAft>
                  <a:spcPts val="0"/>
                </a:spcAft>
                <a:defRPr/>
              </a:pPr>
              <a:r>
                <a:rPr lang="ru-RU" sz="900" b="1" kern="0" dirty="0" smtClean="0">
                  <a:solidFill>
                    <a:srgbClr val="000000"/>
                  </a:solidFill>
                  <a:ea typeface="ヒラギノ角ゴ Pro W3" charset="-128"/>
                </a:rPr>
                <a:t>Кумулятивная </a:t>
              </a:r>
              <a:r>
                <a:rPr lang="ru-RU" sz="900" b="1" kern="0" dirty="0" err="1" smtClean="0">
                  <a:solidFill>
                    <a:srgbClr val="000000"/>
                  </a:solidFill>
                  <a:ea typeface="ヒラギノ角ゴ Pro W3" charset="-128"/>
                </a:rPr>
                <a:t>чатота</a:t>
              </a:r>
              <a:r>
                <a:rPr lang="ru-RU" sz="900" b="1" kern="0" dirty="0" smtClean="0">
                  <a:solidFill>
                    <a:srgbClr val="000000"/>
                  </a:solidFill>
                  <a:ea typeface="ヒラギノ角ゴ Pro W3" charset="-128"/>
                </a:rPr>
                <a:t> событий</a:t>
              </a:r>
              <a:r>
                <a:rPr lang="en-GB" sz="900" b="1" kern="0" dirty="0" smtClean="0">
                  <a:solidFill>
                    <a:srgbClr val="000000"/>
                  </a:solidFill>
                  <a:ea typeface="ヒラギノ角ゴ Pro W3" charset="-128"/>
                </a:rPr>
                <a:t> </a:t>
              </a:r>
              <a:r>
                <a:rPr lang="en-GB" sz="900" b="1" kern="0" dirty="0">
                  <a:solidFill>
                    <a:srgbClr val="000000"/>
                  </a:solidFill>
                  <a:ea typeface="ヒラギノ角ゴ Pro W3" charset="-128"/>
                </a:rPr>
                <a:t>(%)</a:t>
              </a:r>
              <a:endParaRPr lang="en-US" sz="900" b="1" kern="0" dirty="0">
                <a:solidFill>
                  <a:srgbClr val="000000"/>
                </a:solidFill>
                <a:ea typeface="ヒラギノ角ゴ Pro W3" charset="-128"/>
              </a:endParaRPr>
            </a:p>
          </p:txBody>
        </p:sp>
      </p:grpSp>
      <p:sp>
        <p:nvSpPr>
          <p:cNvPr id="137" name="TextBox 70"/>
          <p:cNvSpPr txBox="1">
            <a:spLocks noChangeArrowheads="1"/>
          </p:cNvSpPr>
          <p:nvPr/>
        </p:nvSpPr>
        <p:spPr bwMode="auto">
          <a:xfrm>
            <a:off x="4987925" y="1838325"/>
            <a:ext cx="1273175" cy="577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rgbClr val="FFFF00"/>
                </a:solidFill>
                <a:latin typeface="Arial" charset="0"/>
                <a:cs typeface="Arial" charset="0"/>
              </a:defRPr>
            </a:lvl1pPr>
            <a:lvl2pPr marL="742950" indent="-285750" eaLnBrk="0" hangingPunct="0">
              <a:defRPr>
                <a:solidFill>
                  <a:srgbClr val="FFFF00"/>
                </a:solidFill>
                <a:latin typeface="Arial" charset="0"/>
                <a:cs typeface="Arial" charset="0"/>
              </a:defRPr>
            </a:lvl2pPr>
            <a:lvl3pPr marL="1143000" indent="-228600" eaLnBrk="0" hangingPunct="0">
              <a:defRPr>
                <a:solidFill>
                  <a:srgbClr val="FFFF00"/>
                </a:solidFill>
                <a:latin typeface="Arial" charset="0"/>
                <a:cs typeface="Arial" charset="0"/>
              </a:defRPr>
            </a:lvl3pPr>
            <a:lvl4pPr marL="1600200" indent="-228600" eaLnBrk="0" hangingPunct="0">
              <a:defRPr>
                <a:solidFill>
                  <a:srgbClr val="FFFF00"/>
                </a:solidFill>
                <a:latin typeface="Arial" charset="0"/>
                <a:cs typeface="Arial" charset="0"/>
              </a:defRPr>
            </a:lvl4pPr>
            <a:lvl5pPr marL="2057400" indent="-228600" eaLnBrk="0" hangingPunct="0">
              <a:defRPr>
                <a:solidFill>
                  <a:srgbClr val="FFFF00"/>
                </a:solidFill>
                <a:latin typeface="Arial" charset="0"/>
                <a:cs typeface="Arial" charset="0"/>
              </a:defRPr>
            </a:lvl5pPr>
            <a:lvl6pPr marL="2514600" indent="-228600" eaLnBrk="0" fontAlgn="base" hangingPunct="0">
              <a:spcBef>
                <a:spcPct val="0"/>
              </a:spcBef>
              <a:spcAft>
                <a:spcPct val="0"/>
              </a:spcAft>
              <a:defRPr>
                <a:solidFill>
                  <a:srgbClr val="FFFF00"/>
                </a:solidFill>
                <a:latin typeface="Arial" charset="0"/>
                <a:cs typeface="Arial" charset="0"/>
              </a:defRPr>
            </a:lvl6pPr>
            <a:lvl7pPr marL="2971800" indent="-228600" eaLnBrk="0" fontAlgn="base" hangingPunct="0">
              <a:spcBef>
                <a:spcPct val="0"/>
              </a:spcBef>
              <a:spcAft>
                <a:spcPct val="0"/>
              </a:spcAft>
              <a:defRPr>
                <a:solidFill>
                  <a:srgbClr val="FFFF00"/>
                </a:solidFill>
                <a:latin typeface="Arial" charset="0"/>
                <a:cs typeface="Arial" charset="0"/>
              </a:defRPr>
            </a:lvl7pPr>
            <a:lvl8pPr marL="3429000" indent="-228600" eaLnBrk="0" fontAlgn="base" hangingPunct="0">
              <a:spcBef>
                <a:spcPct val="0"/>
              </a:spcBef>
              <a:spcAft>
                <a:spcPct val="0"/>
              </a:spcAft>
              <a:defRPr>
                <a:solidFill>
                  <a:srgbClr val="FFFF00"/>
                </a:solidFill>
                <a:latin typeface="Arial" charset="0"/>
                <a:cs typeface="Arial" charset="0"/>
              </a:defRPr>
            </a:lvl8pPr>
            <a:lvl9pPr marL="3886200" indent="-228600" eaLnBrk="0" fontAlgn="base" hangingPunct="0">
              <a:spcBef>
                <a:spcPct val="0"/>
              </a:spcBef>
              <a:spcAft>
                <a:spcPct val="0"/>
              </a:spcAft>
              <a:defRPr>
                <a:solidFill>
                  <a:srgbClr val="FFFF00"/>
                </a:solidFill>
                <a:latin typeface="Arial" charset="0"/>
                <a:cs typeface="Arial" charset="0"/>
              </a:defRPr>
            </a:lvl9pPr>
          </a:lstStyle>
          <a:p>
            <a:pPr eaLnBrk="1" fontAlgn="auto" hangingPunct="1">
              <a:spcBef>
                <a:spcPts val="0"/>
              </a:spcBef>
              <a:spcAft>
                <a:spcPts val="0"/>
              </a:spcAft>
              <a:defRPr/>
            </a:pPr>
            <a:r>
              <a:rPr lang="en-GB" altLang="en-US" sz="1050" b="1" kern="0" dirty="0" smtClean="0">
                <a:solidFill>
                  <a:srgbClr val="000000"/>
                </a:solidFill>
                <a:ea typeface="ヒラギノ角ゴ Pro W3" charset="-128"/>
              </a:rPr>
              <a:t>HR 0.54</a:t>
            </a:r>
            <a:endParaRPr lang="en-GB" altLang="en-US" sz="1050" b="1" kern="0" dirty="0">
              <a:solidFill>
                <a:srgbClr val="000000"/>
              </a:solidFill>
              <a:ea typeface="ヒラギノ角ゴ Pro W3" charset="-128"/>
            </a:endParaRPr>
          </a:p>
          <a:p>
            <a:pPr eaLnBrk="1" fontAlgn="auto" hangingPunct="1">
              <a:spcBef>
                <a:spcPts val="0"/>
              </a:spcBef>
              <a:spcAft>
                <a:spcPts val="0"/>
              </a:spcAft>
              <a:defRPr/>
            </a:pPr>
            <a:r>
              <a:rPr lang="en-GB" altLang="en-US" sz="1050" kern="0" dirty="0">
                <a:solidFill>
                  <a:srgbClr val="000000"/>
                </a:solidFill>
                <a:ea typeface="ヒラギノ角ゴ Pro W3" charset="-128"/>
              </a:rPr>
              <a:t>95% CI 0.37–0.79</a:t>
            </a:r>
          </a:p>
          <a:p>
            <a:pPr eaLnBrk="1" fontAlgn="auto" hangingPunct="1">
              <a:spcBef>
                <a:spcPts val="0"/>
              </a:spcBef>
              <a:spcAft>
                <a:spcPts val="0"/>
              </a:spcAft>
              <a:defRPr/>
            </a:pPr>
            <a:r>
              <a:rPr lang="en-GB" altLang="en-US" sz="1050" i="1" kern="0" dirty="0">
                <a:solidFill>
                  <a:srgbClr val="000000"/>
                </a:solidFill>
                <a:ea typeface="ヒラギノ角ゴ Pro W3" charset="-128"/>
              </a:rPr>
              <a:t>p</a:t>
            </a:r>
            <a:r>
              <a:rPr lang="en-GB" altLang="en-US" sz="1050" kern="0" dirty="0">
                <a:solidFill>
                  <a:srgbClr val="000000"/>
                </a:solidFill>
                <a:ea typeface="ヒラギノ角ゴ Pro W3" charset="-128"/>
              </a:rPr>
              <a:t>=0.002</a:t>
            </a:r>
          </a:p>
        </p:txBody>
      </p:sp>
      <p:graphicFrame>
        <p:nvGraphicFramePr>
          <p:cNvPr id="182" name="Group 175"/>
          <p:cNvGraphicFramePr>
            <a:graphicFrameLocks noGrp="1"/>
          </p:cNvGraphicFramePr>
          <p:nvPr/>
        </p:nvGraphicFramePr>
        <p:xfrm>
          <a:off x="6253163" y="1746250"/>
          <a:ext cx="2890837" cy="1106488"/>
        </p:xfrm>
        <a:graphic>
          <a:graphicData uri="http://schemas.openxmlformats.org/drawingml/2006/table">
            <a:tbl>
              <a:tblPr firstRow="1" bandRow="1">
                <a:tableStyleId>{9D7B26C5-4107-4FEC-AEDC-1716B250A1EF}</a:tableStyleId>
              </a:tblPr>
              <a:tblGrid>
                <a:gridCol w="723066"/>
                <a:gridCol w="1035937"/>
                <a:gridCol w="1131834"/>
              </a:tblGrid>
              <a:tr h="420685">
                <a:tc>
                  <a:txBody>
                    <a:bodyPr/>
                    <a:lstStyle/>
                    <a:p>
                      <a:pPr marL="0" marR="0" lvl="0" indent="0" algn="ctr" defTabSz="914400" rtl="0" eaLnBrk="1" fontAlgn="b" latinLnBrk="0" hangingPunct="1">
                        <a:lnSpc>
                          <a:spcPct val="100000"/>
                        </a:lnSpc>
                        <a:spcBef>
                          <a:spcPct val="20000"/>
                        </a:spcBef>
                        <a:spcAft>
                          <a:spcPct val="20000"/>
                        </a:spcAft>
                        <a:buClr>
                          <a:schemeClr val="bg2"/>
                        </a:buClr>
                        <a:buSzTx/>
                        <a:buFont typeface="Wingdings 2" pitchFamily="18" charset="2"/>
                        <a:buNone/>
                        <a:tabLst/>
                      </a:pPr>
                      <a:r>
                        <a:rPr kumimoji="0" lang="ru-RU" sz="900" b="1" i="0" u="none" strike="noStrike" cap="none" normalizeH="0" baseline="0" dirty="0" smtClean="0">
                          <a:ln>
                            <a:noFill/>
                          </a:ln>
                          <a:solidFill>
                            <a:schemeClr val="bg1"/>
                          </a:solidFill>
                          <a:effectLst/>
                          <a:latin typeface="+mn-lt"/>
                          <a:cs typeface="+mn-cs"/>
                        </a:rPr>
                        <a:t>Время</a:t>
                      </a:r>
                      <a:endParaRPr kumimoji="0" lang="en-US" sz="900" b="1" i="0" u="none" strike="noStrike" cap="none" normalizeH="0" baseline="0" dirty="0" smtClean="0">
                        <a:ln>
                          <a:noFill/>
                        </a:ln>
                        <a:solidFill>
                          <a:schemeClr val="bg1"/>
                        </a:solidFill>
                        <a:effectLst/>
                        <a:latin typeface="Arial" pitchFamily="34" charset="0"/>
                        <a:cs typeface="Arial" pitchFamily="34" charset="0"/>
                      </a:endParaRPr>
                    </a:p>
                  </a:txBody>
                  <a:tcPr marL="91761" marR="91761" marT="45699" marB="45699" horzOverflow="overflow">
                    <a:solidFill>
                      <a:schemeClr val="bg2"/>
                    </a:solidFill>
                  </a:tcPr>
                </a:tc>
                <a:tc>
                  <a:txBody>
                    <a:bodyPr/>
                    <a:lstStyle>
                      <a:lvl1pPr marL="0" algn="l" defTabSz="914400" rtl="0" eaLnBrk="1" latinLnBrk="0" hangingPunct="1">
                        <a:defRPr sz="1800" b="1" kern="1200">
                          <a:solidFill>
                            <a:schemeClr val="tx1"/>
                          </a:solidFill>
                          <a:latin typeface="Arial"/>
                        </a:defRPr>
                      </a:lvl1pPr>
                      <a:lvl2pPr marL="457200" algn="l" defTabSz="914400" rtl="0" eaLnBrk="1" latinLnBrk="0" hangingPunct="1">
                        <a:defRPr sz="1800" b="1" kern="1200">
                          <a:solidFill>
                            <a:schemeClr val="tx1"/>
                          </a:solidFill>
                          <a:latin typeface="Arial"/>
                        </a:defRPr>
                      </a:lvl2pPr>
                      <a:lvl3pPr marL="914400" algn="l" defTabSz="914400" rtl="0" eaLnBrk="1" latinLnBrk="0" hangingPunct="1">
                        <a:defRPr sz="1800" b="1" kern="1200">
                          <a:solidFill>
                            <a:schemeClr val="tx1"/>
                          </a:solidFill>
                          <a:latin typeface="Arial"/>
                        </a:defRPr>
                      </a:lvl3pPr>
                      <a:lvl4pPr marL="1371600" algn="l" defTabSz="914400" rtl="0" eaLnBrk="1" latinLnBrk="0" hangingPunct="1">
                        <a:defRPr sz="1800" b="1" kern="1200">
                          <a:solidFill>
                            <a:schemeClr val="tx1"/>
                          </a:solidFill>
                          <a:latin typeface="Arial"/>
                        </a:defRPr>
                      </a:lvl4pPr>
                      <a:lvl5pPr marL="1828800" algn="l" defTabSz="914400" rtl="0" eaLnBrk="1" latinLnBrk="0" hangingPunct="1">
                        <a:defRPr sz="1800" b="1" kern="1200">
                          <a:solidFill>
                            <a:schemeClr val="tx1"/>
                          </a:solidFill>
                          <a:latin typeface="Arial"/>
                        </a:defRPr>
                      </a:lvl5pPr>
                      <a:lvl6pPr marL="2286000" algn="l" defTabSz="914400" rtl="0" eaLnBrk="1" latinLnBrk="0" hangingPunct="1">
                        <a:defRPr sz="1800" b="1" kern="1200">
                          <a:solidFill>
                            <a:schemeClr val="tx1"/>
                          </a:solidFill>
                          <a:latin typeface="Arial"/>
                        </a:defRPr>
                      </a:lvl6pPr>
                      <a:lvl7pPr marL="2743200" algn="l" defTabSz="914400" rtl="0" eaLnBrk="1" latinLnBrk="0" hangingPunct="1">
                        <a:defRPr sz="1800" b="1" kern="1200">
                          <a:solidFill>
                            <a:schemeClr val="tx1"/>
                          </a:solidFill>
                          <a:latin typeface="Arial"/>
                        </a:defRPr>
                      </a:lvl7pPr>
                      <a:lvl8pPr marL="3200400" algn="l" defTabSz="914400" rtl="0" eaLnBrk="1" latinLnBrk="0" hangingPunct="1">
                        <a:defRPr sz="1800" b="1" kern="1200">
                          <a:solidFill>
                            <a:schemeClr val="tx1"/>
                          </a:solidFill>
                          <a:latin typeface="Arial"/>
                        </a:defRPr>
                      </a:lvl8pPr>
                      <a:lvl9pPr marL="3657600" algn="l" defTabSz="914400" rtl="0" eaLnBrk="1" latinLnBrk="0" hangingPunct="1">
                        <a:defRPr sz="1800" b="1" kern="1200">
                          <a:solidFill>
                            <a:schemeClr val="tx1"/>
                          </a:solidFill>
                          <a:latin typeface="Arial"/>
                        </a:defRPr>
                      </a:lvl9pPr>
                    </a:lstStyle>
                    <a:p>
                      <a:pPr marL="0" marR="0" lvl="0" indent="0" algn="ctr" defTabSz="914400" rtl="0" eaLnBrk="1" fontAlgn="b" latinLnBrk="0" hangingPunct="1">
                        <a:lnSpc>
                          <a:spcPct val="100000"/>
                        </a:lnSpc>
                        <a:spcBef>
                          <a:spcPct val="20000"/>
                        </a:spcBef>
                        <a:spcAft>
                          <a:spcPct val="20000"/>
                        </a:spcAft>
                        <a:buClr>
                          <a:schemeClr val="bg2"/>
                        </a:buClr>
                        <a:buSzTx/>
                        <a:buFont typeface="Wingdings 2" pitchFamily="18" charset="2"/>
                        <a:buNone/>
                        <a:tabLst/>
                      </a:pPr>
                      <a:r>
                        <a:rPr kumimoji="0" lang="ru-RU" sz="900" u="none" strike="noStrike" cap="none" normalizeH="0" baseline="0" dirty="0" smtClean="0">
                          <a:ln>
                            <a:noFill/>
                          </a:ln>
                          <a:solidFill>
                            <a:schemeClr val="bg1"/>
                          </a:solidFill>
                          <a:effectLst/>
                        </a:rPr>
                        <a:t>Ривароксабан</a:t>
                      </a:r>
                      <a:r>
                        <a:rPr kumimoji="0" lang="en-US" sz="900" u="none" strike="noStrike" cap="none" normalizeH="0" baseline="0" dirty="0" smtClean="0">
                          <a:ln>
                            <a:noFill/>
                          </a:ln>
                          <a:solidFill>
                            <a:schemeClr val="bg1"/>
                          </a:solidFill>
                          <a:effectLst/>
                        </a:rPr>
                        <a:t/>
                      </a:r>
                      <a:br>
                        <a:rPr kumimoji="0" lang="en-US" sz="900" u="none" strike="noStrike" cap="none" normalizeH="0" baseline="0" dirty="0" smtClean="0">
                          <a:ln>
                            <a:noFill/>
                          </a:ln>
                          <a:solidFill>
                            <a:schemeClr val="bg1"/>
                          </a:solidFill>
                          <a:effectLst/>
                        </a:rPr>
                      </a:br>
                      <a:r>
                        <a:rPr kumimoji="0" lang="en-US" sz="900" u="none" strike="noStrike" cap="none" normalizeH="0" baseline="0" dirty="0" smtClean="0">
                          <a:ln>
                            <a:noFill/>
                          </a:ln>
                          <a:solidFill>
                            <a:schemeClr val="bg1"/>
                          </a:solidFill>
                          <a:effectLst/>
                        </a:rPr>
                        <a:t>n (%)</a:t>
                      </a:r>
                      <a:endParaRPr kumimoji="0" lang="en-US" sz="900" b="0" i="0" u="none" strike="noStrike" cap="none" normalizeH="0" baseline="0" dirty="0" smtClean="0">
                        <a:ln>
                          <a:noFill/>
                        </a:ln>
                        <a:solidFill>
                          <a:schemeClr val="bg1"/>
                        </a:solidFill>
                        <a:effectLst/>
                        <a:latin typeface="Arial" pitchFamily="34" charset="0"/>
                        <a:cs typeface="Arial" pitchFamily="34" charset="0"/>
                      </a:endParaRPr>
                    </a:p>
                  </a:txBody>
                  <a:tcPr marL="91761" marR="91761" marT="45699" marB="45699" horzOverflow="overflow">
                    <a:solidFill>
                      <a:schemeClr val="bg2"/>
                    </a:solidFill>
                  </a:tcPr>
                </a:tc>
                <a:tc>
                  <a:txBody>
                    <a:bodyPr/>
                    <a:lstStyle>
                      <a:lvl1pPr marL="0" algn="l" defTabSz="914400" rtl="0" eaLnBrk="1" latinLnBrk="0" hangingPunct="1">
                        <a:defRPr sz="1800" b="1" kern="1200">
                          <a:solidFill>
                            <a:schemeClr val="tx1"/>
                          </a:solidFill>
                          <a:latin typeface="Arial"/>
                        </a:defRPr>
                      </a:lvl1pPr>
                      <a:lvl2pPr marL="457200" algn="l" defTabSz="914400" rtl="0" eaLnBrk="1" latinLnBrk="0" hangingPunct="1">
                        <a:defRPr sz="1800" b="1" kern="1200">
                          <a:solidFill>
                            <a:schemeClr val="tx1"/>
                          </a:solidFill>
                          <a:latin typeface="Arial"/>
                        </a:defRPr>
                      </a:lvl2pPr>
                      <a:lvl3pPr marL="914400" algn="l" defTabSz="914400" rtl="0" eaLnBrk="1" latinLnBrk="0" hangingPunct="1">
                        <a:defRPr sz="1800" b="1" kern="1200">
                          <a:solidFill>
                            <a:schemeClr val="tx1"/>
                          </a:solidFill>
                          <a:latin typeface="Arial"/>
                        </a:defRPr>
                      </a:lvl3pPr>
                      <a:lvl4pPr marL="1371600" algn="l" defTabSz="914400" rtl="0" eaLnBrk="1" latinLnBrk="0" hangingPunct="1">
                        <a:defRPr sz="1800" b="1" kern="1200">
                          <a:solidFill>
                            <a:schemeClr val="tx1"/>
                          </a:solidFill>
                          <a:latin typeface="Arial"/>
                        </a:defRPr>
                      </a:lvl4pPr>
                      <a:lvl5pPr marL="1828800" algn="l" defTabSz="914400" rtl="0" eaLnBrk="1" latinLnBrk="0" hangingPunct="1">
                        <a:defRPr sz="1800" b="1" kern="1200">
                          <a:solidFill>
                            <a:schemeClr val="tx1"/>
                          </a:solidFill>
                          <a:latin typeface="Arial"/>
                        </a:defRPr>
                      </a:lvl5pPr>
                      <a:lvl6pPr marL="2286000" algn="l" defTabSz="914400" rtl="0" eaLnBrk="1" latinLnBrk="0" hangingPunct="1">
                        <a:defRPr sz="1800" b="1" kern="1200">
                          <a:solidFill>
                            <a:schemeClr val="tx1"/>
                          </a:solidFill>
                          <a:latin typeface="Arial"/>
                        </a:defRPr>
                      </a:lvl6pPr>
                      <a:lvl7pPr marL="2743200" algn="l" defTabSz="914400" rtl="0" eaLnBrk="1" latinLnBrk="0" hangingPunct="1">
                        <a:defRPr sz="1800" b="1" kern="1200">
                          <a:solidFill>
                            <a:schemeClr val="tx1"/>
                          </a:solidFill>
                          <a:latin typeface="Arial"/>
                        </a:defRPr>
                      </a:lvl7pPr>
                      <a:lvl8pPr marL="3200400" algn="l" defTabSz="914400" rtl="0" eaLnBrk="1" latinLnBrk="0" hangingPunct="1">
                        <a:defRPr sz="1800" b="1" kern="1200">
                          <a:solidFill>
                            <a:schemeClr val="tx1"/>
                          </a:solidFill>
                          <a:latin typeface="Arial"/>
                        </a:defRPr>
                      </a:lvl8pPr>
                      <a:lvl9pPr marL="3657600" algn="l" defTabSz="914400" rtl="0" eaLnBrk="1" latinLnBrk="0" hangingPunct="1">
                        <a:defRPr sz="1800" b="1" kern="1200">
                          <a:solidFill>
                            <a:schemeClr val="tx1"/>
                          </a:solidFill>
                          <a:latin typeface="Arial"/>
                        </a:defRPr>
                      </a:lvl9pPr>
                    </a:lstStyle>
                    <a:p>
                      <a:pPr marL="0" marR="0" lvl="0" indent="0" algn="ctr" defTabSz="914400" rtl="0" eaLnBrk="1" fontAlgn="b" latinLnBrk="0" hangingPunct="1">
                        <a:lnSpc>
                          <a:spcPct val="100000"/>
                        </a:lnSpc>
                        <a:spcBef>
                          <a:spcPct val="20000"/>
                        </a:spcBef>
                        <a:spcAft>
                          <a:spcPct val="20000"/>
                        </a:spcAft>
                        <a:buClr>
                          <a:schemeClr val="bg2"/>
                        </a:buClr>
                        <a:buSzTx/>
                        <a:buFont typeface="Wingdings 2" pitchFamily="18" charset="2"/>
                        <a:buNone/>
                        <a:tabLst/>
                      </a:pPr>
                      <a:r>
                        <a:rPr kumimoji="0" lang="ru-RU" sz="900" u="none" strike="noStrike" cap="none" normalizeH="0" baseline="0" dirty="0" smtClean="0">
                          <a:ln>
                            <a:noFill/>
                          </a:ln>
                          <a:solidFill>
                            <a:schemeClr val="bg1"/>
                          </a:solidFill>
                          <a:effectLst/>
                        </a:rPr>
                        <a:t>Эноксапарин/</a:t>
                      </a:r>
                    </a:p>
                    <a:p>
                      <a:pPr marL="0" marR="0" lvl="0" indent="0" algn="ctr" defTabSz="914400" rtl="0" eaLnBrk="1" fontAlgn="b" latinLnBrk="0" hangingPunct="1">
                        <a:lnSpc>
                          <a:spcPct val="100000"/>
                        </a:lnSpc>
                        <a:spcBef>
                          <a:spcPct val="20000"/>
                        </a:spcBef>
                        <a:spcAft>
                          <a:spcPct val="20000"/>
                        </a:spcAft>
                        <a:buClr>
                          <a:schemeClr val="bg2"/>
                        </a:buClr>
                        <a:buSzTx/>
                        <a:buFont typeface="Wingdings 2" pitchFamily="18" charset="2"/>
                        <a:buNone/>
                        <a:tabLst/>
                      </a:pPr>
                      <a:r>
                        <a:rPr kumimoji="0" lang="ru-RU" sz="900" u="none" strike="noStrike" cap="none" normalizeH="0" baseline="0" dirty="0" smtClean="0">
                          <a:ln>
                            <a:noFill/>
                          </a:ln>
                          <a:solidFill>
                            <a:schemeClr val="bg1"/>
                          </a:solidFill>
                          <a:effectLst/>
                        </a:rPr>
                        <a:t>АВК </a:t>
                      </a:r>
                      <a:r>
                        <a:rPr kumimoji="0" lang="en-US" sz="900" u="none" strike="noStrike" cap="none" normalizeH="0" baseline="0" dirty="0" smtClean="0">
                          <a:ln>
                            <a:noFill/>
                          </a:ln>
                          <a:solidFill>
                            <a:schemeClr val="bg1"/>
                          </a:solidFill>
                          <a:effectLst/>
                        </a:rPr>
                        <a:t>n (%)</a:t>
                      </a:r>
                      <a:endParaRPr kumimoji="0" lang="en-US" sz="900" b="0" i="0" u="none" strike="noStrike" cap="none" normalizeH="0" baseline="0" dirty="0" smtClean="0">
                        <a:ln>
                          <a:noFill/>
                        </a:ln>
                        <a:solidFill>
                          <a:schemeClr val="bg1"/>
                        </a:solidFill>
                        <a:effectLst/>
                        <a:latin typeface="Arial" pitchFamily="34" charset="0"/>
                        <a:cs typeface="Arial" pitchFamily="34" charset="0"/>
                      </a:endParaRPr>
                    </a:p>
                  </a:txBody>
                  <a:tcPr marL="91761" marR="91761" marT="45699" marB="45699" horzOverflow="overflow">
                    <a:solidFill>
                      <a:schemeClr val="bg2"/>
                    </a:solidFill>
                  </a:tcPr>
                </a:tc>
              </a:tr>
              <a:tr h="228601">
                <a:tc>
                  <a:txBody>
                    <a:bodyPr/>
                    <a:lstStyle/>
                    <a:p>
                      <a:pPr marL="0" marR="0" lvl="0" indent="0" algn="ctr" defTabSz="914400" rtl="0" eaLnBrk="1" fontAlgn="b" latinLnBrk="0" hangingPunct="1">
                        <a:lnSpc>
                          <a:spcPct val="100000"/>
                        </a:lnSpc>
                        <a:spcBef>
                          <a:spcPct val="20000"/>
                        </a:spcBef>
                        <a:spcAft>
                          <a:spcPct val="20000"/>
                        </a:spcAft>
                        <a:buClr>
                          <a:schemeClr val="bg2"/>
                        </a:buClr>
                        <a:buSzTx/>
                        <a:buFont typeface="Wingdings 2" pitchFamily="18" charset="2"/>
                        <a:buNone/>
                        <a:tabLst/>
                      </a:pPr>
                      <a:r>
                        <a:rPr kumimoji="0" lang="en-US" sz="900" u="none" strike="noStrike" cap="none" normalizeH="0" baseline="0" dirty="0" smtClean="0">
                          <a:ln>
                            <a:noFill/>
                          </a:ln>
                          <a:effectLst/>
                        </a:rPr>
                        <a:t>21 </a:t>
                      </a:r>
                      <a:r>
                        <a:rPr kumimoji="0" lang="ru-RU" sz="900" u="none" strike="noStrike" cap="none" normalizeH="0" baseline="0" dirty="0" smtClean="0">
                          <a:ln>
                            <a:noFill/>
                          </a:ln>
                          <a:effectLst/>
                        </a:rPr>
                        <a:t>день</a:t>
                      </a:r>
                      <a:endParaRPr kumimoji="0" lang="en-US" sz="900" b="0" i="0" u="none" strike="noStrike" cap="none" normalizeH="0" baseline="0" dirty="0" smtClean="0">
                        <a:ln>
                          <a:noFill/>
                        </a:ln>
                        <a:solidFill>
                          <a:schemeClr val="tx1"/>
                        </a:solidFill>
                        <a:effectLst/>
                        <a:latin typeface="Arial" pitchFamily="34" charset="0"/>
                        <a:cs typeface="Arial" pitchFamily="34" charset="0"/>
                      </a:endParaRPr>
                    </a:p>
                  </a:txBody>
                  <a:tcPr marL="91761" marR="91761" marT="45699" marB="45699" horzOverflow="overflow"/>
                </a:tc>
                <a:tc>
                  <a:txBody>
                    <a:bodyPr/>
                    <a:lstStyle/>
                    <a:p>
                      <a:pPr algn="ctr"/>
                      <a:r>
                        <a:rPr lang="en-GB" sz="900" dirty="0" smtClean="0"/>
                        <a:t>16 (0.4)</a:t>
                      </a:r>
                      <a:endParaRPr lang="en-GB" sz="900" dirty="0"/>
                    </a:p>
                  </a:txBody>
                  <a:tcPr marL="91761" marR="91761" marT="45699" marB="45699" horzOverflow="overflow"/>
                </a:tc>
                <a:tc>
                  <a:txBody>
                    <a:bodyPr/>
                    <a:lstStyle/>
                    <a:p>
                      <a:pPr algn="ctr"/>
                      <a:r>
                        <a:rPr lang="en-GB" sz="900" dirty="0" smtClean="0"/>
                        <a:t>33 (0.8)</a:t>
                      </a:r>
                      <a:endParaRPr lang="en-GB" sz="900" dirty="0"/>
                    </a:p>
                  </a:txBody>
                  <a:tcPr marL="91761" marR="91761" marT="45699" marB="45699" horzOverflow="overflow"/>
                </a:tc>
              </a:tr>
              <a:tr h="228601">
                <a:tc>
                  <a:txBody>
                    <a:bodyPr/>
                    <a:lstStyle/>
                    <a:p>
                      <a:pPr marL="0" marR="0" lvl="0" indent="0" algn="ctr" defTabSz="914400" rtl="0" eaLnBrk="1" fontAlgn="b" latinLnBrk="0" hangingPunct="1">
                        <a:lnSpc>
                          <a:spcPct val="100000"/>
                        </a:lnSpc>
                        <a:spcBef>
                          <a:spcPct val="20000"/>
                        </a:spcBef>
                        <a:spcAft>
                          <a:spcPct val="20000"/>
                        </a:spcAft>
                        <a:buClr>
                          <a:schemeClr val="bg2"/>
                        </a:buClr>
                        <a:buSzTx/>
                        <a:buFont typeface="Wingdings 2" pitchFamily="18" charset="2"/>
                        <a:buNone/>
                        <a:tabLst/>
                      </a:pPr>
                      <a:r>
                        <a:rPr kumimoji="0" lang="en-US" sz="900" u="none" strike="noStrike" cap="none" normalizeH="0" baseline="0" dirty="0" smtClean="0">
                          <a:ln>
                            <a:noFill/>
                          </a:ln>
                          <a:effectLst/>
                        </a:rPr>
                        <a:t>3 </a:t>
                      </a:r>
                      <a:r>
                        <a:rPr kumimoji="0" lang="ru-RU" sz="900" u="none" strike="noStrike" cap="none" normalizeH="0" baseline="0" dirty="0" smtClean="0">
                          <a:ln>
                            <a:noFill/>
                          </a:ln>
                          <a:effectLst/>
                        </a:rPr>
                        <a:t>месяца</a:t>
                      </a:r>
                      <a:endParaRPr kumimoji="0" lang="en-US" sz="900" b="0" i="0" u="none" strike="noStrike" cap="none" normalizeH="0" baseline="0" dirty="0" smtClean="0">
                        <a:ln>
                          <a:noFill/>
                        </a:ln>
                        <a:solidFill>
                          <a:schemeClr val="tx1"/>
                        </a:solidFill>
                        <a:effectLst/>
                        <a:latin typeface="Arial" pitchFamily="34" charset="0"/>
                        <a:cs typeface="Arial" pitchFamily="34" charset="0"/>
                      </a:endParaRPr>
                    </a:p>
                  </a:txBody>
                  <a:tcPr marL="91761" marR="91761" marT="45699" marB="45699" horzOverflow="overflow"/>
                </a:tc>
                <a:tc>
                  <a:txBody>
                    <a:bodyPr/>
                    <a:lstStyle/>
                    <a:p>
                      <a:pPr marL="0" marR="0" lvl="0" indent="0" algn="ctr" defTabSz="914400" rtl="0" eaLnBrk="1" fontAlgn="b" latinLnBrk="0" hangingPunct="1">
                        <a:lnSpc>
                          <a:spcPct val="100000"/>
                        </a:lnSpc>
                        <a:spcBef>
                          <a:spcPct val="20000"/>
                        </a:spcBef>
                        <a:spcAft>
                          <a:spcPct val="20000"/>
                        </a:spcAft>
                        <a:buClr>
                          <a:schemeClr val="bg2"/>
                        </a:buClr>
                        <a:buSzTx/>
                        <a:buFont typeface="Wingdings 2" pitchFamily="18" charset="2"/>
                        <a:buNone/>
                        <a:tabLst/>
                      </a:pPr>
                      <a:r>
                        <a:rPr kumimoji="0" lang="en-US" sz="900" u="none" strike="noStrike" cap="none" normalizeH="0" baseline="0" dirty="0" smtClean="0">
                          <a:ln>
                            <a:noFill/>
                          </a:ln>
                          <a:effectLst/>
                        </a:rPr>
                        <a:t>28 (0.7)</a:t>
                      </a:r>
                      <a:endParaRPr kumimoji="0" lang="en-US" sz="900" b="0" i="0" u="none" strike="noStrike" cap="none" normalizeH="0" baseline="0" dirty="0" smtClean="0">
                        <a:ln>
                          <a:noFill/>
                        </a:ln>
                        <a:solidFill>
                          <a:schemeClr val="tx1"/>
                        </a:solidFill>
                        <a:effectLst/>
                        <a:latin typeface="Arial" pitchFamily="34" charset="0"/>
                        <a:cs typeface="Arial" pitchFamily="34" charset="0"/>
                      </a:endParaRPr>
                    </a:p>
                  </a:txBody>
                  <a:tcPr marL="91761" marR="91761" marT="45699" marB="45699" horzOverflow="overflow"/>
                </a:tc>
                <a:tc>
                  <a:txBody>
                    <a:bodyPr/>
                    <a:lstStyle/>
                    <a:p>
                      <a:pPr marL="0" marR="0" lvl="0" indent="0" algn="ctr" defTabSz="914400" rtl="0" eaLnBrk="1" fontAlgn="b" latinLnBrk="0" hangingPunct="1">
                        <a:lnSpc>
                          <a:spcPct val="100000"/>
                        </a:lnSpc>
                        <a:spcBef>
                          <a:spcPct val="20000"/>
                        </a:spcBef>
                        <a:spcAft>
                          <a:spcPct val="20000"/>
                        </a:spcAft>
                        <a:buClr>
                          <a:schemeClr val="bg2"/>
                        </a:buClr>
                        <a:buSzTx/>
                        <a:buFont typeface="Wingdings 2" pitchFamily="18" charset="2"/>
                        <a:buNone/>
                        <a:tabLst/>
                      </a:pPr>
                      <a:r>
                        <a:rPr kumimoji="0" lang="en-US" sz="900" u="none" strike="noStrike" cap="none" normalizeH="0" baseline="0" dirty="0" smtClean="0">
                          <a:ln>
                            <a:noFill/>
                          </a:ln>
                          <a:effectLst/>
                        </a:rPr>
                        <a:t>49 (1.2)</a:t>
                      </a:r>
                      <a:endParaRPr kumimoji="0" lang="en-US" sz="900" b="0" i="0" u="none" strike="noStrike" cap="none" normalizeH="0" baseline="0" dirty="0" smtClean="0">
                        <a:ln>
                          <a:noFill/>
                        </a:ln>
                        <a:solidFill>
                          <a:schemeClr val="tx1"/>
                        </a:solidFill>
                        <a:effectLst/>
                        <a:latin typeface="Arial" pitchFamily="34" charset="0"/>
                        <a:cs typeface="Arial" pitchFamily="34" charset="0"/>
                      </a:endParaRPr>
                    </a:p>
                  </a:txBody>
                  <a:tcPr marL="91761" marR="91761" marT="45699" marB="45699" horzOverflow="overflow"/>
                </a:tc>
              </a:tr>
              <a:tr h="228601">
                <a:tc>
                  <a:txBody>
                    <a:bodyPr/>
                    <a:lstStyle/>
                    <a:p>
                      <a:pPr marL="0" marR="0" lvl="0" indent="0" algn="ctr" defTabSz="914400" rtl="0" eaLnBrk="1" fontAlgn="b" latinLnBrk="0" hangingPunct="1">
                        <a:lnSpc>
                          <a:spcPct val="100000"/>
                        </a:lnSpc>
                        <a:spcBef>
                          <a:spcPct val="20000"/>
                        </a:spcBef>
                        <a:spcAft>
                          <a:spcPct val="20000"/>
                        </a:spcAft>
                        <a:buClr>
                          <a:schemeClr val="bg2"/>
                        </a:buClr>
                        <a:buSzTx/>
                        <a:buFont typeface="Wingdings 2" pitchFamily="18" charset="2"/>
                        <a:buNone/>
                        <a:tabLst/>
                      </a:pPr>
                      <a:r>
                        <a:rPr kumimoji="0" lang="en-US" sz="900" u="none" strike="noStrike" cap="none" normalizeH="0" baseline="0" dirty="0" smtClean="0">
                          <a:ln>
                            <a:noFill/>
                          </a:ln>
                          <a:effectLst/>
                        </a:rPr>
                        <a:t>12 </a:t>
                      </a:r>
                      <a:r>
                        <a:rPr kumimoji="0" lang="ru-RU" sz="900" u="none" strike="noStrike" cap="none" normalizeH="0" baseline="0" dirty="0" smtClean="0">
                          <a:ln>
                            <a:noFill/>
                          </a:ln>
                          <a:effectLst/>
                        </a:rPr>
                        <a:t>мес.</a:t>
                      </a:r>
                      <a:endParaRPr kumimoji="0" lang="en-US" sz="900" b="0" i="0" u="none" strike="noStrike" cap="none" normalizeH="0" baseline="0" dirty="0" smtClean="0">
                        <a:ln>
                          <a:noFill/>
                        </a:ln>
                        <a:solidFill>
                          <a:schemeClr val="tx1"/>
                        </a:solidFill>
                        <a:effectLst/>
                        <a:latin typeface="Arial" pitchFamily="34" charset="0"/>
                        <a:cs typeface="Arial" pitchFamily="34" charset="0"/>
                      </a:endParaRPr>
                    </a:p>
                  </a:txBody>
                  <a:tcPr marL="91761" marR="91761" marT="45699" marB="45699" horzOverflow="overflow"/>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0" indent="0" algn="ctr" defTabSz="914400" rtl="0" eaLnBrk="1" fontAlgn="b" latinLnBrk="0" hangingPunct="1">
                        <a:lnSpc>
                          <a:spcPct val="100000"/>
                        </a:lnSpc>
                        <a:spcBef>
                          <a:spcPct val="20000"/>
                        </a:spcBef>
                        <a:spcAft>
                          <a:spcPct val="20000"/>
                        </a:spcAft>
                        <a:buClr>
                          <a:schemeClr val="bg2"/>
                        </a:buClr>
                        <a:buSzTx/>
                        <a:buFont typeface="Wingdings 2" pitchFamily="18" charset="2"/>
                        <a:buNone/>
                        <a:tabLst/>
                      </a:pPr>
                      <a:r>
                        <a:rPr kumimoji="0" lang="en-US" sz="900" u="none" strike="noStrike" cap="none" normalizeH="0" baseline="0" dirty="0" smtClean="0">
                          <a:ln>
                            <a:noFill/>
                          </a:ln>
                          <a:effectLst/>
                        </a:rPr>
                        <a:t>20 (1.0)</a:t>
                      </a:r>
                      <a:endParaRPr kumimoji="0" lang="en-US" sz="900" b="0" i="0" u="none" strike="noStrike" cap="none" normalizeH="0" baseline="0" dirty="0" smtClean="0">
                        <a:ln>
                          <a:noFill/>
                        </a:ln>
                        <a:solidFill>
                          <a:schemeClr val="tx1"/>
                        </a:solidFill>
                        <a:effectLst/>
                        <a:latin typeface="Arial" pitchFamily="34" charset="0"/>
                        <a:cs typeface="Arial" pitchFamily="34" charset="0"/>
                      </a:endParaRPr>
                    </a:p>
                  </a:txBody>
                  <a:tcPr marL="91761" marR="91761" marT="45699" marB="45699" horzOverflow="overflow"/>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0" indent="0" algn="ctr" defTabSz="914400" rtl="0" eaLnBrk="1" fontAlgn="b" latinLnBrk="0" hangingPunct="1">
                        <a:lnSpc>
                          <a:spcPct val="100000"/>
                        </a:lnSpc>
                        <a:spcBef>
                          <a:spcPct val="20000"/>
                        </a:spcBef>
                        <a:spcAft>
                          <a:spcPct val="20000"/>
                        </a:spcAft>
                        <a:buClr>
                          <a:schemeClr val="bg2"/>
                        </a:buClr>
                        <a:buSzTx/>
                        <a:buFont typeface="Wingdings 2" pitchFamily="18" charset="2"/>
                        <a:buNone/>
                        <a:tabLst/>
                      </a:pPr>
                      <a:r>
                        <a:rPr kumimoji="0" lang="en-US" sz="900" u="none" strike="noStrike" cap="none" normalizeH="0" baseline="0" dirty="0" smtClean="0">
                          <a:ln>
                            <a:noFill/>
                          </a:ln>
                          <a:effectLst/>
                        </a:rPr>
                        <a:t>72 (1.7)</a:t>
                      </a:r>
                      <a:endParaRPr kumimoji="0" lang="en-US" sz="900" b="0" i="0" u="none" strike="noStrike" cap="none" normalizeH="0" baseline="0" dirty="0" smtClean="0">
                        <a:ln>
                          <a:noFill/>
                        </a:ln>
                        <a:solidFill>
                          <a:schemeClr val="tx1"/>
                        </a:solidFill>
                        <a:effectLst/>
                        <a:latin typeface="Arial" pitchFamily="34" charset="0"/>
                        <a:cs typeface="Arial" pitchFamily="34" charset="0"/>
                      </a:endParaRPr>
                    </a:p>
                  </a:txBody>
                  <a:tcPr marL="91761" marR="91761" marT="45699" marB="45699" horzOverflow="overflow"/>
                </a:tc>
              </a:tr>
            </a:tbl>
          </a:graphicData>
        </a:graphic>
      </p:graphicFrame>
      <p:sp>
        <p:nvSpPr>
          <p:cNvPr id="53288" name="TextBox 1"/>
          <p:cNvSpPr txBox="1">
            <a:spLocks noChangeArrowheads="1"/>
          </p:cNvSpPr>
          <p:nvPr/>
        </p:nvSpPr>
        <p:spPr bwMode="auto">
          <a:xfrm>
            <a:off x="1655763" y="1255713"/>
            <a:ext cx="1947862" cy="341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0" tIns="46800" rIns="90000" bIns="46800" anchor="ctr">
            <a:spAutoFit/>
          </a:bodyPr>
          <a:lstStyle>
            <a:lvl1pPr defTabSz="457200">
              <a:defRPr>
                <a:solidFill>
                  <a:schemeClr val="tx1"/>
                </a:solidFill>
                <a:latin typeface="Arial" panose="020B0604020202020204" pitchFamily="34" charset="0"/>
              </a:defRPr>
            </a:lvl1pPr>
            <a:lvl2pPr marL="742950" indent="-285750" defTabSz="457200">
              <a:defRPr>
                <a:solidFill>
                  <a:schemeClr val="tx1"/>
                </a:solidFill>
                <a:latin typeface="Arial" panose="020B0604020202020204" pitchFamily="34" charset="0"/>
              </a:defRPr>
            </a:lvl2pPr>
            <a:lvl3pPr marL="1143000" indent="-228600" defTabSz="457200">
              <a:defRPr>
                <a:solidFill>
                  <a:schemeClr val="tx1"/>
                </a:solidFill>
                <a:latin typeface="Arial" panose="020B0604020202020204" pitchFamily="34" charset="0"/>
              </a:defRPr>
            </a:lvl3pPr>
            <a:lvl4pPr marL="1600200" indent="-228600" defTabSz="457200">
              <a:defRPr>
                <a:solidFill>
                  <a:schemeClr val="tx1"/>
                </a:solidFill>
                <a:latin typeface="Arial" panose="020B0604020202020204" pitchFamily="34" charset="0"/>
              </a:defRPr>
            </a:lvl4pPr>
            <a:lvl5pPr marL="2057400" indent="-228600" defTabSz="457200">
              <a:defRPr>
                <a:solidFill>
                  <a:schemeClr val="tx1"/>
                </a:solidFill>
                <a:latin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defRPr>
            </a:lvl9pPr>
          </a:lstStyle>
          <a:p>
            <a:r>
              <a:rPr lang="ru-RU" altLang="ru-RU" sz="1600" b="1">
                <a:solidFill>
                  <a:srgbClr val="6689CC"/>
                </a:solidFill>
                <a:ea typeface="ヒラギノ角ゴ Pro W3"/>
                <a:cs typeface="Arial" panose="020B0604020202020204" pitchFamily="34" charset="0"/>
              </a:rPr>
              <a:t>Рецидив ВТЭ</a:t>
            </a:r>
            <a:endParaRPr lang="en-GB" altLang="ru-RU" sz="1600" b="1" baseline="30000">
              <a:solidFill>
                <a:srgbClr val="6689CC"/>
              </a:solidFill>
              <a:ea typeface="ヒラギノ角ゴ Pro W3"/>
              <a:cs typeface="Arial" panose="020B0604020202020204" pitchFamily="34" charset="0"/>
            </a:endParaRPr>
          </a:p>
        </p:txBody>
      </p:sp>
      <p:sp>
        <p:nvSpPr>
          <p:cNvPr id="53289" name="TextBox 182"/>
          <p:cNvSpPr txBox="1">
            <a:spLocks noChangeArrowheads="1"/>
          </p:cNvSpPr>
          <p:nvPr/>
        </p:nvSpPr>
        <p:spPr bwMode="auto">
          <a:xfrm>
            <a:off x="5948363" y="1133475"/>
            <a:ext cx="1816100" cy="587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0" tIns="46800" rIns="90000" bIns="46800" anchor="ctr">
            <a:spAutoFit/>
          </a:bodyPr>
          <a:lstStyle>
            <a:lvl1pPr defTabSz="457200">
              <a:defRPr>
                <a:solidFill>
                  <a:schemeClr val="tx1"/>
                </a:solidFill>
                <a:latin typeface="Arial" panose="020B0604020202020204" pitchFamily="34" charset="0"/>
              </a:defRPr>
            </a:lvl1pPr>
            <a:lvl2pPr marL="742950" indent="-285750" defTabSz="457200">
              <a:defRPr>
                <a:solidFill>
                  <a:schemeClr val="tx1"/>
                </a:solidFill>
                <a:latin typeface="Arial" panose="020B0604020202020204" pitchFamily="34" charset="0"/>
              </a:defRPr>
            </a:lvl2pPr>
            <a:lvl3pPr marL="1143000" indent="-228600" defTabSz="457200">
              <a:defRPr>
                <a:solidFill>
                  <a:schemeClr val="tx1"/>
                </a:solidFill>
                <a:latin typeface="Arial" panose="020B0604020202020204" pitchFamily="34" charset="0"/>
              </a:defRPr>
            </a:lvl3pPr>
            <a:lvl4pPr marL="1600200" indent="-228600" defTabSz="457200">
              <a:defRPr>
                <a:solidFill>
                  <a:schemeClr val="tx1"/>
                </a:solidFill>
                <a:latin typeface="Arial" panose="020B0604020202020204" pitchFamily="34" charset="0"/>
              </a:defRPr>
            </a:lvl4pPr>
            <a:lvl5pPr marL="2057400" indent="-228600" defTabSz="457200">
              <a:defRPr>
                <a:solidFill>
                  <a:schemeClr val="tx1"/>
                </a:solidFill>
                <a:latin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defRPr>
            </a:lvl9pPr>
          </a:lstStyle>
          <a:p>
            <a:r>
              <a:rPr lang="ru-RU" altLang="ru-RU" sz="1600" b="1">
                <a:solidFill>
                  <a:srgbClr val="6689CC"/>
                </a:solidFill>
                <a:ea typeface="ヒラギノ角ゴ Pro W3"/>
                <a:cs typeface="Arial" panose="020B0604020202020204" pitchFamily="34" charset="0"/>
              </a:rPr>
              <a:t>Большие кровотечения</a:t>
            </a:r>
            <a:endParaRPr lang="en-GB" altLang="ru-RU" sz="1600" b="1" baseline="30000">
              <a:solidFill>
                <a:srgbClr val="6689CC"/>
              </a:solidFill>
              <a:ea typeface="ヒラギノ角ゴ Pro W3"/>
              <a:cs typeface="Arial" panose="020B0604020202020204" pitchFamily="34" charset="0"/>
            </a:endParaRPr>
          </a:p>
        </p:txBody>
      </p:sp>
      <p:sp>
        <p:nvSpPr>
          <p:cNvPr id="53290" name="TextBox 1"/>
          <p:cNvSpPr txBox="1">
            <a:spLocks noChangeArrowheads="1"/>
          </p:cNvSpPr>
          <p:nvPr/>
        </p:nvSpPr>
        <p:spPr bwMode="auto">
          <a:xfrm>
            <a:off x="549275" y="6016625"/>
            <a:ext cx="7092950" cy="401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0" tIns="46800" rIns="90000" bIns="46800" anchor="ctr">
            <a:spAutoFit/>
          </a:bodyPr>
          <a:lstStyle>
            <a:lvl1pPr defTabSz="457200">
              <a:defRPr>
                <a:solidFill>
                  <a:schemeClr val="tx1"/>
                </a:solidFill>
                <a:latin typeface="Arial" panose="020B0604020202020204" pitchFamily="34" charset="0"/>
              </a:defRPr>
            </a:lvl1pPr>
            <a:lvl2pPr marL="742950" indent="-285750" defTabSz="457200">
              <a:defRPr>
                <a:solidFill>
                  <a:schemeClr val="tx1"/>
                </a:solidFill>
                <a:latin typeface="Arial" panose="020B0604020202020204" pitchFamily="34" charset="0"/>
              </a:defRPr>
            </a:lvl2pPr>
            <a:lvl3pPr marL="1143000" indent="-228600" defTabSz="457200">
              <a:defRPr>
                <a:solidFill>
                  <a:schemeClr val="tx1"/>
                </a:solidFill>
                <a:latin typeface="Arial" panose="020B0604020202020204" pitchFamily="34" charset="0"/>
              </a:defRPr>
            </a:lvl3pPr>
            <a:lvl4pPr marL="1600200" indent="-228600" defTabSz="457200">
              <a:defRPr>
                <a:solidFill>
                  <a:schemeClr val="tx1"/>
                </a:solidFill>
                <a:latin typeface="Arial" panose="020B0604020202020204" pitchFamily="34" charset="0"/>
              </a:defRPr>
            </a:lvl4pPr>
            <a:lvl5pPr marL="2057400" indent="-228600" defTabSz="457200">
              <a:defRPr>
                <a:solidFill>
                  <a:schemeClr val="tx1"/>
                </a:solidFill>
                <a:latin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defRPr>
            </a:lvl9pPr>
          </a:lstStyle>
          <a:p>
            <a:r>
              <a:rPr lang="ru-RU" altLang="ru-RU" sz="1000">
                <a:solidFill>
                  <a:srgbClr val="000000"/>
                </a:solidFill>
                <a:ea typeface="ヒラギノ角ゴ Pro W3"/>
                <a:cs typeface="ヒラギノ角ゴ Pro W3"/>
              </a:rPr>
              <a:t>Клинически значимые кровотечения были одинаковые в обеих группах</a:t>
            </a:r>
          </a:p>
          <a:p>
            <a:r>
              <a:rPr lang="ru-RU" altLang="ru-RU" sz="1000">
                <a:solidFill>
                  <a:srgbClr val="000000"/>
                </a:solidFill>
                <a:ea typeface="ヒラギノ角ゴ Pro W3"/>
                <a:cs typeface="ヒラギノ角ゴ Pro W3"/>
              </a:rPr>
              <a:t>СОР – снижение относительного риска</a:t>
            </a:r>
            <a:endParaRPr lang="en-US" altLang="ru-RU" sz="1000">
              <a:solidFill>
                <a:srgbClr val="000000"/>
              </a:solidFill>
              <a:ea typeface="ヒラギノ角ゴ Pro W3"/>
              <a:cs typeface="ヒラギノ角ゴ Pro W3"/>
            </a:endParaRPr>
          </a:p>
        </p:txBody>
      </p:sp>
      <p:pic>
        <p:nvPicPr>
          <p:cNvPr id="53291" name="Picture 4" descr="Einstein DVT"/>
          <p:cNvPicPr>
            <a:picLocks noChangeAspect="1" noChangeArrowheads="1"/>
          </p:cNvPicPr>
          <p:nvPr/>
        </p:nvPicPr>
        <p:blipFill>
          <a:blip r:embed="rId3">
            <a:extLst>
              <a:ext uri="{28A0092B-C50C-407E-A947-70E740481C1C}">
                <a14:useLocalDpi xmlns:a14="http://schemas.microsoft.com/office/drawing/2010/main" val="0"/>
              </a:ext>
            </a:extLst>
          </a:blip>
          <a:srcRect t="-11320" r="1575" b="9753"/>
          <a:stretch>
            <a:fillRect/>
          </a:stretch>
        </p:blipFill>
        <p:spPr bwMode="auto">
          <a:xfrm>
            <a:off x="7512050" y="6254750"/>
            <a:ext cx="1492250" cy="288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3292" name="Picture 5" descr="Einstein P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494588" y="6543675"/>
            <a:ext cx="1492250" cy="242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Title 1"/>
          <p:cNvSpPr>
            <a:spLocks noGrp="1"/>
          </p:cNvSpPr>
          <p:nvPr>
            <p:ph type="title"/>
          </p:nvPr>
        </p:nvSpPr>
        <p:spPr>
          <a:xfrm>
            <a:off x="612775" y="173038"/>
            <a:ext cx="8280400" cy="862012"/>
          </a:xfrm>
        </p:spPr>
        <p:txBody>
          <a:bodyPr/>
          <a:lstStyle/>
          <a:p>
            <a:pPr eaLnBrk="1" hangingPunct="1"/>
            <a:r>
              <a:rPr lang="ru-RU" altLang="ru-RU" smtClean="0"/>
              <a:t>Результаты у пациентов с </a:t>
            </a:r>
            <a:r>
              <a:rPr lang="ru-RU" altLang="ru-RU" b="1" smtClean="0"/>
              <a:t>активной</a:t>
            </a:r>
            <a:r>
              <a:rPr lang="ru-RU" altLang="ru-RU" smtClean="0"/>
              <a:t> злокачественной опухолью</a:t>
            </a:r>
            <a:endParaRPr lang="en-GB" altLang="ru-RU" smtClean="0"/>
          </a:p>
        </p:txBody>
      </p:sp>
      <p:graphicFrame>
        <p:nvGraphicFramePr>
          <p:cNvPr id="6" name="Content Placeholder 10"/>
          <p:cNvGraphicFramePr>
            <a:graphicFrameLocks noGrp="1"/>
          </p:cNvGraphicFramePr>
          <p:nvPr>
            <p:ph type="tbl" sz="quarter" idx="11"/>
          </p:nvPr>
        </p:nvGraphicFramePr>
        <p:xfrm>
          <a:off x="622300" y="2173288"/>
          <a:ext cx="8280399" cy="3402013"/>
        </p:xfrm>
        <a:graphic>
          <a:graphicData uri="http://schemas.openxmlformats.org/drawingml/2006/table">
            <a:tbl>
              <a:tblPr firstRow="1">
                <a:tableStyleId>{9D7B26C5-4107-4FEC-AEDC-1716B250A1EF}</a:tableStyleId>
              </a:tblPr>
              <a:tblGrid>
                <a:gridCol w="2471761"/>
                <a:gridCol w="1693612"/>
                <a:gridCol w="2058866"/>
                <a:gridCol w="2056160"/>
              </a:tblGrid>
              <a:tr h="346420">
                <a:tc rowSpan="2">
                  <a:txBody>
                    <a:bodyPr/>
                    <a:lstStyle/>
                    <a:p>
                      <a:pPr algn="ctr">
                        <a:lnSpc>
                          <a:spcPct val="100000"/>
                        </a:lnSpc>
                        <a:spcBef>
                          <a:spcPts val="600"/>
                        </a:spcBef>
                        <a:spcAft>
                          <a:spcPts val="600"/>
                        </a:spcAft>
                      </a:pPr>
                      <a:r>
                        <a:rPr lang="en-GB" sz="1800" dirty="0">
                          <a:solidFill>
                            <a:schemeClr val="bg1"/>
                          </a:solidFill>
                          <a:effectLst/>
                        </a:rPr>
                        <a:t> </a:t>
                      </a:r>
                      <a:endParaRPr lang="en-GB" sz="1800" dirty="0">
                        <a:solidFill>
                          <a:schemeClr val="bg1"/>
                        </a:solidFill>
                        <a:effectLst/>
                        <a:latin typeface="Arial"/>
                        <a:ea typeface="Times New Roman"/>
                        <a:cs typeface="Times New Roman"/>
                      </a:endParaRPr>
                    </a:p>
                  </a:txBody>
                  <a:tcPr marL="71606" marR="71606" marT="36010" marB="36010" anchor="b">
                    <a:solidFill>
                      <a:schemeClr val="bg2"/>
                    </a:solidFill>
                  </a:tcPr>
                </a:tc>
                <a:tc gridSpan="3">
                  <a:txBody>
                    <a:bodyPr/>
                    <a:lstStyle/>
                    <a:p>
                      <a:pPr algn="ctr">
                        <a:lnSpc>
                          <a:spcPct val="100000"/>
                        </a:lnSpc>
                        <a:spcBef>
                          <a:spcPts val="600"/>
                        </a:spcBef>
                        <a:spcAft>
                          <a:spcPts val="600"/>
                        </a:spcAft>
                      </a:pPr>
                      <a:r>
                        <a:rPr lang="ru-RU" sz="1800" dirty="0" smtClean="0">
                          <a:solidFill>
                            <a:schemeClr val="bg1"/>
                          </a:solidFill>
                          <a:effectLst/>
                        </a:rPr>
                        <a:t>Активная</a:t>
                      </a:r>
                      <a:r>
                        <a:rPr lang="ru-RU" sz="1800" baseline="0" dirty="0" smtClean="0">
                          <a:solidFill>
                            <a:schemeClr val="bg1"/>
                          </a:solidFill>
                          <a:effectLst/>
                        </a:rPr>
                        <a:t> злокачественная опухоль</a:t>
                      </a:r>
                      <a:r>
                        <a:rPr lang="en-GB" sz="1800" dirty="0" smtClean="0">
                          <a:solidFill>
                            <a:schemeClr val="bg1"/>
                          </a:solidFill>
                          <a:effectLst/>
                        </a:rPr>
                        <a:t>*</a:t>
                      </a:r>
                      <a:endParaRPr lang="en-GB" sz="1800" b="1" dirty="0">
                        <a:solidFill>
                          <a:schemeClr val="bg1"/>
                        </a:solidFill>
                        <a:effectLst/>
                        <a:latin typeface="+mn-lt"/>
                        <a:ea typeface="Times New Roman"/>
                        <a:cs typeface="Times New Roman"/>
                      </a:endParaRPr>
                    </a:p>
                  </a:txBody>
                  <a:tcPr marL="71606" marR="71606" marT="36010" marB="36010">
                    <a:lnB w="12700" cmpd="sng">
                      <a:noFill/>
                    </a:lnB>
                    <a:solidFill>
                      <a:schemeClr val="bg2"/>
                    </a:solidFill>
                  </a:tcPr>
                </a:tc>
                <a:tc hMerge="1">
                  <a:txBody>
                    <a:bodyPr/>
                    <a:lstStyle/>
                    <a:p>
                      <a:endParaRPr lang="en-GB"/>
                    </a:p>
                  </a:txBody>
                  <a:tcPr/>
                </a:tc>
                <a:tc hMerge="1">
                  <a:txBody>
                    <a:bodyPr/>
                    <a:lstStyle/>
                    <a:p>
                      <a:endParaRPr lang="en-GB"/>
                    </a:p>
                  </a:txBody>
                  <a:tcPr/>
                </a:tc>
              </a:tr>
              <a:tr h="521913">
                <a:tc vMerge="1">
                  <a:txBody>
                    <a:bodyPr/>
                    <a:lstStyle/>
                    <a:p>
                      <a:endParaRPr lang="en-GB"/>
                    </a:p>
                  </a:txBody>
                  <a:tcPr/>
                </a:tc>
                <a:tc>
                  <a:txBody>
                    <a:bodyPr/>
                    <a:lstStyle/>
                    <a:p>
                      <a:pPr algn="ctr">
                        <a:lnSpc>
                          <a:spcPct val="100000"/>
                        </a:lnSpc>
                        <a:spcBef>
                          <a:spcPts val="600"/>
                        </a:spcBef>
                        <a:spcAft>
                          <a:spcPts val="600"/>
                        </a:spcAft>
                      </a:pPr>
                      <a:r>
                        <a:rPr lang="ru-RU" sz="1800" dirty="0" smtClean="0">
                          <a:solidFill>
                            <a:schemeClr val="bg1"/>
                          </a:solidFill>
                          <a:effectLst/>
                        </a:rPr>
                        <a:t>Ривароксабан</a:t>
                      </a:r>
                      <a:endParaRPr lang="en-GB" sz="1800" b="1" dirty="0">
                        <a:solidFill>
                          <a:schemeClr val="bg1"/>
                        </a:solidFill>
                        <a:effectLst/>
                        <a:latin typeface="+mn-lt"/>
                        <a:ea typeface="Times New Roman"/>
                        <a:cs typeface="Times New Roman"/>
                      </a:endParaRPr>
                    </a:p>
                  </a:txBody>
                  <a:tcPr marL="35802" marR="35802" marT="36010" marB="36010">
                    <a:lnL w="12700" cmpd="sng">
                      <a:noFill/>
                    </a:lnL>
                    <a:lnR>
                      <a:noFill/>
                    </a:lnR>
                    <a:lnT w="12700" cmpd="sng">
                      <a:noFill/>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a:lnSpc>
                          <a:spcPct val="100000"/>
                        </a:lnSpc>
                        <a:spcBef>
                          <a:spcPts val="600"/>
                        </a:spcBef>
                        <a:spcAft>
                          <a:spcPts val="600"/>
                        </a:spcAft>
                      </a:pPr>
                      <a:r>
                        <a:rPr lang="ru-RU" sz="1800" dirty="0" smtClean="0">
                          <a:solidFill>
                            <a:schemeClr val="bg1"/>
                          </a:solidFill>
                          <a:effectLst/>
                        </a:rPr>
                        <a:t>Эноксапарин</a:t>
                      </a:r>
                      <a:r>
                        <a:rPr lang="en-GB" sz="1800" dirty="0" smtClean="0">
                          <a:solidFill>
                            <a:schemeClr val="bg1"/>
                          </a:solidFill>
                          <a:effectLst/>
                        </a:rPr>
                        <a:t>/</a:t>
                      </a:r>
                      <a:r>
                        <a:rPr lang="ru-RU" sz="1800" dirty="0" smtClean="0">
                          <a:solidFill>
                            <a:schemeClr val="bg1"/>
                          </a:solidFill>
                          <a:effectLst/>
                        </a:rPr>
                        <a:t>АВК</a:t>
                      </a:r>
                      <a:endParaRPr lang="en-GB" sz="1800" b="1" dirty="0">
                        <a:solidFill>
                          <a:schemeClr val="bg1"/>
                        </a:solidFill>
                        <a:effectLst/>
                        <a:latin typeface="+mn-lt"/>
                        <a:ea typeface="Times New Roman"/>
                        <a:cs typeface="Times New Roman"/>
                      </a:endParaRPr>
                    </a:p>
                  </a:txBody>
                  <a:tcPr marL="35802" marR="35802" marT="36010" marB="36010">
                    <a:lnL>
                      <a:noFill/>
                    </a:lnL>
                    <a:lnR>
                      <a:noFill/>
                    </a:lnR>
                    <a:lnT w="12700" cmpd="sng">
                      <a:noFill/>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a:lnSpc>
                          <a:spcPct val="100000"/>
                        </a:lnSpc>
                        <a:spcBef>
                          <a:spcPts val="600"/>
                        </a:spcBef>
                        <a:spcAft>
                          <a:spcPts val="600"/>
                        </a:spcAft>
                      </a:pPr>
                      <a:r>
                        <a:rPr lang="ru-RU" sz="1800" dirty="0" smtClean="0">
                          <a:solidFill>
                            <a:schemeClr val="bg1"/>
                          </a:solidFill>
                          <a:effectLst/>
                        </a:rPr>
                        <a:t>ОР</a:t>
                      </a:r>
                      <a:r>
                        <a:rPr lang="en-GB" sz="1800" dirty="0" smtClean="0">
                          <a:solidFill>
                            <a:schemeClr val="bg1"/>
                          </a:solidFill>
                          <a:effectLst/>
                        </a:rPr>
                        <a:t> (95</a:t>
                      </a:r>
                      <a:r>
                        <a:rPr lang="en-GB" sz="1800" dirty="0">
                          <a:solidFill>
                            <a:schemeClr val="bg1"/>
                          </a:solidFill>
                          <a:effectLst/>
                        </a:rPr>
                        <a:t>% CI)</a:t>
                      </a:r>
                      <a:endParaRPr lang="en-GB" sz="1800" b="1" dirty="0">
                        <a:solidFill>
                          <a:schemeClr val="bg1"/>
                        </a:solidFill>
                        <a:effectLst/>
                        <a:latin typeface="Times New Roman"/>
                        <a:ea typeface="Times New Roman"/>
                      </a:endParaRPr>
                    </a:p>
                  </a:txBody>
                  <a:tcPr marL="35802" marR="35802" marT="36010" marB="36010">
                    <a:lnL>
                      <a:noFill/>
                    </a:lnL>
                    <a:lnR>
                      <a:noFill/>
                    </a:lnR>
                    <a:lnT w="12700" cmpd="sng">
                      <a:noFill/>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r>
              <a:tr h="844560">
                <a:tc>
                  <a:txBody>
                    <a:bodyPr/>
                    <a:lstStyle/>
                    <a:p>
                      <a:pPr algn="l">
                        <a:lnSpc>
                          <a:spcPct val="100000"/>
                        </a:lnSpc>
                        <a:spcBef>
                          <a:spcPts val="600"/>
                        </a:spcBef>
                        <a:spcAft>
                          <a:spcPts val="600"/>
                        </a:spcAft>
                      </a:pPr>
                      <a:r>
                        <a:rPr lang="ru-RU" sz="1800" dirty="0" smtClean="0">
                          <a:effectLst/>
                        </a:rPr>
                        <a:t>Рецидив ВТЭ</a:t>
                      </a:r>
                      <a:r>
                        <a:rPr lang="en-GB" sz="1800" dirty="0" smtClean="0">
                          <a:effectLst/>
                        </a:rPr>
                        <a:t>, n (%)</a:t>
                      </a:r>
                      <a:endParaRPr lang="en-GB" sz="1800" b="0" dirty="0">
                        <a:solidFill>
                          <a:schemeClr val="tx1"/>
                        </a:solidFill>
                        <a:effectLst/>
                        <a:latin typeface="Arial"/>
                        <a:ea typeface="Times New Roman"/>
                        <a:cs typeface="Times New Roman"/>
                      </a:endParaRPr>
                    </a:p>
                  </a:txBody>
                  <a:tcPr marL="71606" marR="71606" marT="36010" marB="36010" anchor="ctr"/>
                </a:tc>
                <a:tc>
                  <a:txBody>
                    <a:bodyPr/>
                    <a:lstStyle/>
                    <a:p>
                      <a:pPr algn="ctr">
                        <a:lnSpc>
                          <a:spcPct val="100000"/>
                        </a:lnSpc>
                        <a:spcBef>
                          <a:spcPts val="600"/>
                        </a:spcBef>
                        <a:spcAft>
                          <a:spcPts val="600"/>
                        </a:spcAft>
                      </a:pPr>
                      <a:r>
                        <a:rPr lang="en-US" sz="1800" dirty="0" smtClean="0">
                          <a:effectLst/>
                        </a:rPr>
                        <a:t>16/354 (</a:t>
                      </a:r>
                      <a:r>
                        <a:rPr lang="en-US" sz="1800" b="1" dirty="0" smtClean="0">
                          <a:effectLst/>
                        </a:rPr>
                        <a:t>4.5%</a:t>
                      </a:r>
                      <a:r>
                        <a:rPr lang="en-US" sz="1800" dirty="0" smtClean="0">
                          <a:effectLst/>
                        </a:rPr>
                        <a:t>)</a:t>
                      </a:r>
                      <a:endParaRPr lang="en-GB" sz="1800" dirty="0">
                        <a:solidFill>
                          <a:schemeClr val="tx1"/>
                        </a:solidFill>
                        <a:effectLst/>
                        <a:latin typeface="Times New Roman"/>
                        <a:ea typeface="Times New Roman"/>
                      </a:endParaRPr>
                    </a:p>
                  </a:txBody>
                  <a:tcPr marL="35802" marR="35802" marT="36010" marB="36010" anchor="ctr">
                    <a:lnT w="19050" cap="flat" cmpd="sng" algn="ctr">
                      <a:solidFill>
                        <a:schemeClr val="tx1"/>
                      </a:solidFill>
                      <a:prstDash val="solid"/>
                      <a:round/>
                      <a:headEnd type="none" w="med" len="med"/>
                      <a:tailEnd type="none" w="med" len="med"/>
                    </a:lnT>
                  </a:tcPr>
                </a:tc>
                <a:tc>
                  <a:txBody>
                    <a:bodyPr/>
                    <a:lstStyle/>
                    <a:p>
                      <a:pPr algn="ctr">
                        <a:lnSpc>
                          <a:spcPct val="100000"/>
                        </a:lnSpc>
                        <a:spcBef>
                          <a:spcPts val="600"/>
                        </a:spcBef>
                        <a:spcAft>
                          <a:spcPts val="600"/>
                        </a:spcAft>
                      </a:pPr>
                      <a:r>
                        <a:rPr lang="en-US" sz="1800" dirty="0" smtClean="0">
                          <a:effectLst/>
                        </a:rPr>
                        <a:t>20/301 (</a:t>
                      </a:r>
                      <a:r>
                        <a:rPr lang="en-US" sz="1800" b="1" dirty="0" smtClean="0">
                          <a:effectLst/>
                        </a:rPr>
                        <a:t>6.6%</a:t>
                      </a:r>
                      <a:r>
                        <a:rPr lang="en-US" sz="1800" dirty="0" smtClean="0">
                          <a:effectLst/>
                        </a:rPr>
                        <a:t>)</a:t>
                      </a:r>
                      <a:endParaRPr lang="en-GB" sz="1800" dirty="0">
                        <a:solidFill>
                          <a:schemeClr val="tx1"/>
                        </a:solidFill>
                        <a:effectLst/>
                        <a:latin typeface="Times New Roman"/>
                        <a:ea typeface="Times New Roman"/>
                      </a:endParaRPr>
                    </a:p>
                  </a:txBody>
                  <a:tcPr marL="35802" marR="35802" marT="36010" marB="36010" anchor="ctr">
                    <a:lnT w="19050" cap="flat" cmpd="sng" algn="ctr">
                      <a:solidFill>
                        <a:schemeClr val="tx1"/>
                      </a:solidFill>
                      <a:prstDash val="solid"/>
                      <a:round/>
                      <a:headEnd type="none" w="med" len="med"/>
                      <a:tailEnd type="none" w="med" len="med"/>
                    </a:lnT>
                  </a:tcPr>
                </a:tc>
                <a:tc>
                  <a:txBody>
                    <a:bodyPr/>
                    <a:lstStyle/>
                    <a:p>
                      <a:pPr algn="ctr">
                        <a:lnSpc>
                          <a:spcPct val="100000"/>
                        </a:lnSpc>
                        <a:spcBef>
                          <a:spcPts val="600"/>
                        </a:spcBef>
                        <a:spcAft>
                          <a:spcPts val="600"/>
                        </a:spcAft>
                      </a:pPr>
                      <a:r>
                        <a:rPr lang="en-US" sz="1800" b="1" dirty="0" smtClean="0">
                          <a:effectLst/>
                        </a:rPr>
                        <a:t>0.67</a:t>
                      </a:r>
                      <a:r>
                        <a:rPr lang="en-US" sz="1800" dirty="0" smtClean="0">
                          <a:effectLst/>
                        </a:rPr>
                        <a:t> (0.35–1.30)</a:t>
                      </a:r>
                      <a:endParaRPr lang="en-GB" sz="1800" dirty="0">
                        <a:solidFill>
                          <a:schemeClr val="tx1"/>
                        </a:solidFill>
                        <a:effectLst/>
                        <a:latin typeface="Times New Roman"/>
                        <a:ea typeface="Times New Roman"/>
                      </a:endParaRPr>
                    </a:p>
                  </a:txBody>
                  <a:tcPr marL="35802" marR="35802" marT="36010" marB="36010" anchor="ctr">
                    <a:lnT w="19050" cap="flat" cmpd="sng" algn="ctr">
                      <a:solidFill>
                        <a:schemeClr val="tx1"/>
                      </a:solidFill>
                      <a:prstDash val="solid"/>
                      <a:round/>
                      <a:headEnd type="none" w="med" len="med"/>
                      <a:tailEnd type="none" w="med" len="med"/>
                    </a:lnT>
                  </a:tcPr>
                </a:tc>
              </a:tr>
              <a:tr h="844560">
                <a:tc>
                  <a:txBody>
                    <a:bodyPr/>
                    <a:lstStyle/>
                    <a:p>
                      <a:pPr algn="l">
                        <a:lnSpc>
                          <a:spcPct val="100000"/>
                        </a:lnSpc>
                        <a:spcBef>
                          <a:spcPts val="600"/>
                        </a:spcBef>
                        <a:spcAft>
                          <a:spcPts val="600"/>
                        </a:spcAft>
                      </a:pPr>
                      <a:r>
                        <a:rPr lang="ru-RU" sz="1800" dirty="0" smtClean="0">
                          <a:effectLst/>
                        </a:rPr>
                        <a:t>Большие кровотечения</a:t>
                      </a:r>
                      <a:r>
                        <a:rPr lang="en-GB" sz="1800" dirty="0" smtClean="0">
                          <a:effectLst/>
                        </a:rPr>
                        <a:t>, </a:t>
                      </a:r>
                      <a:r>
                        <a:rPr lang="en-GB" sz="1800" dirty="0">
                          <a:effectLst/>
                        </a:rPr>
                        <a:t>n (%)</a:t>
                      </a:r>
                      <a:endParaRPr lang="en-GB" sz="1800" b="0" dirty="0">
                        <a:solidFill>
                          <a:schemeClr val="tx1"/>
                        </a:solidFill>
                        <a:effectLst/>
                        <a:latin typeface="Arial"/>
                        <a:ea typeface="Times New Roman"/>
                        <a:cs typeface="Times New Roman"/>
                      </a:endParaRPr>
                    </a:p>
                  </a:txBody>
                  <a:tcPr marL="71606" marR="71606" marT="36010" marB="36010" anchor="ctr"/>
                </a:tc>
                <a:tc>
                  <a:txBody>
                    <a:bodyPr/>
                    <a:lstStyle/>
                    <a:p>
                      <a:pPr algn="ctr">
                        <a:lnSpc>
                          <a:spcPct val="100000"/>
                        </a:lnSpc>
                        <a:spcBef>
                          <a:spcPts val="600"/>
                        </a:spcBef>
                        <a:spcAft>
                          <a:spcPts val="600"/>
                        </a:spcAft>
                      </a:pPr>
                      <a:r>
                        <a:rPr lang="en-US" sz="1800" dirty="0" smtClean="0">
                          <a:effectLst/>
                        </a:rPr>
                        <a:t>8/353 (2.3%)</a:t>
                      </a:r>
                      <a:endParaRPr lang="en-GB" sz="1800" dirty="0">
                        <a:solidFill>
                          <a:schemeClr val="tx1"/>
                        </a:solidFill>
                        <a:effectLst/>
                        <a:latin typeface="Times New Roman"/>
                        <a:ea typeface="Times New Roman"/>
                      </a:endParaRPr>
                    </a:p>
                  </a:txBody>
                  <a:tcPr marL="35802" marR="35802" marT="36010" marB="36010" anchor="ctr"/>
                </a:tc>
                <a:tc>
                  <a:txBody>
                    <a:bodyPr/>
                    <a:lstStyle/>
                    <a:p>
                      <a:pPr algn="ctr">
                        <a:lnSpc>
                          <a:spcPct val="100000"/>
                        </a:lnSpc>
                        <a:spcBef>
                          <a:spcPts val="600"/>
                        </a:spcBef>
                        <a:spcAft>
                          <a:spcPts val="600"/>
                        </a:spcAft>
                      </a:pPr>
                      <a:r>
                        <a:rPr lang="en-US" sz="1800" dirty="0" smtClean="0">
                          <a:effectLst/>
                        </a:rPr>
                        <a:t>15/298 (5.0%)</a:t>
                      </a:r>
                      <a:endParaRPr lang="en-GB" sz="1800" dirty="0">
                        <a:solidFill>
                          <a:schemeClr val="tx1"/>
                        </a:solidFill>
                        <a:effectLst/>
                        <a:latin typeface="Times New Roman"/>
                        <a:ea typeface="Times New Roman"/>
                      </a:endParaRPr>
                    </a:p>
                  </a:txBody>
                  <a:tcPr marL="35802" marR="35802" marT="36010" marB="36010" anchor="ctr"/>
                </a:tc>
                <a:tc>
                  <a:txBody>
                    <a:bodyPr/>
                    <a:lstStyle/>
                    <a:p>
                      <a:pPr algn="ctr">
                        <a:lnSpc>
                          <a:spcPct val="100000"/>
                        </a:lnSpc>
                        <a:spcBef>
                          <a:spcPts val="600"/>
                        </a:spcBef>
                        <a:spcAft>
                          <a:spcPts val="600"/>
                        </a:spcAft>
                      </a:pPr>
                      <a:r>
                        <a:rPr lang="en-US" sz="1800" b="1" dirty="0" smtClean="0">
                          <a:effectLst/>
                        </a:rPr>
                        <a:t>0.42</a:t>
                      </a:r>
                      <a:r>
                        <a:rPr lang="en-US" sz="1800" dirty="0" smtClean="0">
                          <a:effectLst/>
                        </a:rPr>
                        <a:t> (0.18–0.99)</a:t>
                      </a:r>
                      <a:endParaRPr lang="en-GB" sz="1800" dirty="0">
                        <a:solidFill>
                          <a:schemeClr val="tx1"/>
                        </a:solidFill>
                        <a:effectLst/>
                        <a:latin typeface="Times New Roman"/>
                        <a:ea typeface="Times New Roman"/>
                      </a:endParaRPr>
                    </a:p>
                  </a:txBody>
                  <a:tcPr marL="35802" marR="35802" marT="36010" marB="36010" anchor="ctr"/>
                </a:tc>
              </a:tr>
              <a:tr h="844560">
                <a:tc>
                  <a:txBody>
                    <a:bodyPr/>
                    <a:lstStyle/>
                    <a:p>
                      <a:pPr algn="l">
                        <a:lnSpc>
                          <a:spcPct val="100000"/>
                        </a:lnSpc>
                        <a:spcBef>
                          <a:spcPts val="600"/>
                        </a:spcBef>
                        <a:spcAft>
                          <a:spcPts val="600"/>
                        </a:spcAft>
                      </a:pPr>
                      <a:r>
                        <a:rPr lang="ru-RU" sz="1800" dirty="0" smtClean="0">
                          <a:effectLst/>
                        </a:rPr>
                        <a:t>Смертность</a:t>
                      </a:r>
                      <a:r>
                        <a:rPr lang="en-GB" sz="1800" dirty="0" smtClean="0">
                          <a:effectLst/>
                        </a:rPr>
                        <a:t>, </a:t>
                      </a:r>
                      <a:r>
                        <a:rPr lang="en-GB" sz="1800" dirty="0">
                          <a:effectLst/>
                        </a:rPr>
                        <a:t>n (%)</a:t>
                      </a:r>
                      <a:endParaRPr lang="en-GB" sz="1800" b="0" dirty="0">
                        <a:solidFill>
                          <a:schemeClr val="tx1"/>
                        </a:solidFill>
                        <a:effectLst/>
                        <a:latin typeface="Arial"/>
                        <a:ea typeface="Times New Roman"/>
                        <a:cs typeface="Times New Roman"/>
                      </a:endParaRPr>
                    </a:p>
                  </a:txBody>
                  <a:tcPr marL="71606" marR="71606" marT="36010" marB="36010" anchor="ctr"/>
                </a:tc>
                <a:tc>
                  <a:txBody>
                    <a:bodyPr/>
                    <a:lstStyle/>
                    <a:p>
                      <a:pPr algn="ctr">
                        <a:lnSpc>
                          <a:spcPct val="100000"/>
                        </a:lnSpc>
                        <a:spcBef>
                          <a:spcPts val="600"/>
                        </a:spcBef>
                        <a:spcAft>
                          <a:spcPts val="600"/>
                        </a:spcAft>
                      </a:pPr>
                      <a:r>
                        <a:rPr lang="en-US" sz="1800" dirty="0" smtClean="0">
                          <a:effectLst/>
                        </a:rPr>
                        <a:t>58/354 (16.4%)</a:t>
                      </a:r>
                      <a:endParaRPr lang="en-GB" sz="1800" dirty="0">
                        <a:solidFill>
                          <a:schemeClr val="tx1"/>
                        </a:solidFill>
                        <a:effectLst/>
                        <a:latin typeface="Times New Roman"/>
                        <a:ea typeface="Times New Roman"/>
                      </a:endParaRPr>
                    </a:p>
                  </a:txBody>
                  <a:tcPr marL="35802" marR="35802" marT="36010" marB="36010" anchor="ctr"/>
                </a:tc>
                <a:tc>
                  <a:txBody>
                    <a:bodyPr/>
                    <a:lstStyle/>
                    <a:p>
                      <a:pPr algn="ctr">
                        <a:lnSpc>
                          <a:spcPct val="100000"/>
                        </a:lnSpc>
                        <a:spcBef>
                          <a:spcPts val="600"/>
                        </a:spcBef>
                        <a:spcAft>
                          <a:spcPts val="600"/>
                        </a:spcAft>
                      </a:pPr>
                      <a:r>
                        <a:rPr lang="en-GB" sz="1800" dirty="0" smtClean="0">
                          <a:effectLst/>
                        </a:rPr>
                        <a:t>53/301 (17.6%)</a:t>
                      </a:r>
                      <a:endParaRPr lang="en-GB" sz="1800" dirty="0">
                        <a:solidFill>
                          <a:schemeClr val="tx1"/>
                        </a:solidFill>
                        <a:effectLst/>
                        <a:latin typeface="Times New Roman"/>
                        <a:ea typeface="Times New Roman"/>
                      </a:endParaRPr>
                    </a:p>
                  </a:txBody>
                  <a:tcPr marL="35802" marR="35802" marT="36010" marB="36010" anchor="ctr"/>
                </a:tc>
                <a:tc>
                  <a:txBody>
                    <a:bodyPr/>
                    <a:lstStyle/>
                    <a:p>
                      <a:pPr algn="ctr">
                        <a:lnSpc>
                          <a:spcPct val="100000"/>
                        </a:lnSpc>
                        <a:spcBef>
                          <a:spcPts val="600"/>
                        </a:spcBef>
                        <a:spcAft>
                          <a:spcPts val="600"/>
                        </a:spcAft>
                      </a:pPr>
                      <a:r>
                        <a:rPr lang="en-GB" sz="1800" b="1" dirty="0" smtClean="0">
                          <a:effectLst/>
                        </a:rPr>
                        <a:t>0.93</a:t>
                      </a:r>
                      <a:r>
                        <a:rPr lang="en-GB" sz="1800" dirty="0" smtClean="0">
                          <a:effectLst/>
                        </a:rPr>
                        <a:t> (0.64–1.35)</a:t>
                      </a:r>
                      <a:endParaRPr lang="en-GB" sz="1800" dirty="0">
                        <a:solidFill>
                          <a:schemeClr val="tx1"/>
                        </a:solidFill>
                        <a:effectLst/>
                        <a:latin typeface="Times New Roman"/>
                        <a:ea typeface="Times New Roman"/>
                      </a:endParaRPr>
                    </a:p>
                  </a:txBody>
                  <a:tcPr marL="35802" marR="35802" marT="36010" marB="36010" anchor="ctr"/>
                </a:tc>
              </a:tr>
            </a:tbl>
          </a:graphicData>
        </a:graphic>
      </p:graphicFrame>
      <p:sp>
        <p:nvSpPr>
          <p:cNvPr id="55321" name="Subtitle 3"/>
          <p:cNvSpPr>
            <a:spLocks noGrp="1"/>
          </p:cNvSpPr>
          <p:nvPr>
            <p:ph type="subTitle" sz="quarter" idx="1"/>
          </p:nvPr>
        </p:nvSpPr>
        <p:spPr>
          <a:xfrm>
            <a:off x="622300" y="1196975"/>
            <a:ext cx="8280400" cy="396875"/>
          </a:xfrm>
        </p:spPr>
        <p:txBody>
          <a:bodyPr/>
          <a:lstStyle/>
          <a:p>
            <a:pPr eaLnBrk="1" hangingPunct="1"/>
            <a:r>
              <a:rPr lang="ru-RU" altLang="ru-RU" smtClean="0">
                <a:solidFill>
                  <a:srgbClr val="595959"/>
                </a:solidFill>
              </a:rPr>
              <a:t>Рецидив ВТЭ и кровотечения существенно выше у пациентов с активной злокачественной опухолью по сравнению с пациентами без опухоли</a:t>
            </a:r>
            <a:endParaRPr lang="en-US" altLang="ru-RU" smtClean="0">
              <a:solidFill>
                <a:srgbClr val="595959"/>
              </a:solidFill>
            </a:endParaRPr>
          </a:p>
        </p:txBody>
      </p:sp>
      <p:sp>
        <p:nvSpPr>
          <p:cNvPr id="55322" name="Text Box 30"/>
          <p:cNvSpPr txBox="1">
            <a:spLocks noChangeArrowheads="1"/>
          </p:cNvSpPr>
          <p:nvPr/>
        </p:nvSpPr>
        <p:spPr bwMode="auto">
          <a:xfrm>
            <a:off x="298450" y="5981700"/>
            <a:ext cx="721042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defTabSz="457200">
              <a:defRPr>
                <a:solidFill>
                  <a:schemeClr val="tx1"/>
                </a:solidFill>
                <a:latin typeface="Arial" panose="020B0604020202020204" pitchFamily="34" charset="0"/>
              </a:defRPr>
            </a:lvl1pPr>
            <a:lvl2pPr marL="742950" indent="-285750" defTabSz="457200">
              <a:defRPr>
                <a:solidFill>
                  <a:schemeClr val="tx1"/>
                </a:solidFill>
                <a:latin typeface="Arial" panose="020B0604020202020204" pitchFamily="34" charset="0"/>
              </a:defRPr>
            </a:lvl2pPr>
            <a:lvl3pPr marL="1143000" indent="-228600" defTabSz="457200">
              <a:defRPr>
                <a:solidFill>
                  <a:schemeClr val="tx1"/>
                </a:solidFill>
                <a:latin typeface="Arial" panose="020B0604020202020204" pitchFamily="34" charset="0"/>
              </a:defRPr>
            </a:lvl3pPr>
            <a:lvl4pPr marL="1600200" indent="-228600" defTabSz="457200">
              <a:defRPr>
                <a:solidFill>
                  <a:schemeClr val="tx1"/>
                </a:solidFill>
                <a:latin typeface="Arial" panose="020B0604020202020204" pitchFamily="34" charset="0"/>
              </a:defRPr>
            </a:lvl4pPr>
            <a:lvl5pPr marL="2057400" indent="-228600" defTabSz="457200">
              <a:defRPr>
                <a:solidFill>
                  <a:schemeClr val="tx1"/>
                </a:solidFill>
                <a:latin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defRPr>
            </a:lvl9pPr>
          </a:lstStyle>
          <a:p>
            <a:r>
              <a:rPr lang="en-GB" altLang="ru-RU" sz="1400">
                <a:solidFill>
                  <a:srgbClr val="000000"/>
                </a:solidFill>
                <a:ea typeface="ヒラギノ角ゴ Pro W3"/>
                <a:cs typeface="Arial" panose="020B0604020202020204" pitchFamily="34" charset="0"/>
              </a:rPr>
              <a:t>*</a:t>
            </a:r>
            <a:r>
              <a:rPr lang="ru-RU" altLang="ru-RU" sz="1400">
                <a:solidFill>
                  <a:srgbClr val="000000"/>
                </a:solidFill>
                <a:ea typeface="ヒラギノ角ゴ Pro W3"/>
                <a:cs typeface="Arial" panose="020B0604020202020204" pitchFamily="34" charset="0"/>
              </a:rPr>
              <a:t>Обнаруженный на рандомизационном визите или во время исследования,</a:t>
            </a:r>
            <a:r>
              <a:rPr lang="en-GB" altLang="ru-RU" sz="1400">
                <a:solidFill>
                  <a:srgbClr val="000000"/>
                </a:solidFill>
                <a:ea typeface="ヒラギノ角ゴ Pro W3"/>
                <a:cs typeface="Arial" panose="020B0604020202020204" pitchFamily="34" charset="0"/>
              </a:rPr>
              <a:t> n=655</a:t>
            </a:r>
            <a:endParaRPr lang="ru-RU" altLang="ru-RU" sz="1400">
              <a:solidFill>
                <a:srgbClr val="000000"/>
              </a:solidFill>
              <a:ea typeface="ヒラギノ角ゴ Pro W3"/>
              <a:cs typeface="Arial" panose="020B0604020202020204" pitchFamily="34" charset="0"/>
            </a:endParaRPr>
          </a:p>
          <a:p>
            <a:r>
              <a:rPr lang="ru-RU" altLang="ru-RU" sz="1400">
                <a:solidFill>
                  <a:srgbClr val="000000"/>
                </a:solidFill>
                <a:ea typeface="ヒラギノ角ゴ Pro W3"/>
                <a:cs typeface="Arial" panose="020B0604020202020204" pitchFamily="34" charset="0"/>
              </a:rPr>
              <a:t>ОР - отношение рисков</a:t>
            </a:r>
            <a:endParaRPr lang="en-GB" altLang="ru-RU" sz="1400">
              <a:solidFill>
                <a:srgbClr val="000000"/>
              </a:solidFill>
              <a:ea typeface="ヒラギノ角ゴ Pro W3"/>
              <a:cs typeface="Arial" panose="020B0604020202020204" pitchFamily="34" charset="0"/>
            </a:endParaRPr>
          </a:p>
        </p:txBody>
      </p:sp>
      <p:sp>
        <p:nvSpPr>
          <p:cNvPr id="55323" name="Text Box 10"/>
          <p:cNvSpPr txBox="1">
            <a:spLocks noChangeArrowheads="1"/>
          </p:cNvSpPr>
          <p:nvPr/>
        </p:nvSpPr>
        <p:spPr bwMode="auto">
          <a:xfrm>
            <a:off x="298450" y="6505575"/>
            <a:ext cx="860425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b">
            <a:spAutoFit/>
          </a:bodyPr>
          <a:lstStyle>
            <a:lvl1pPr defTabSz="457200">
              <a:defRPr>
                <a:solidFill>
                  <a:schemeClr val="tx1"/>
                </a:solidFill>
                <a:latin typeface="Arial" panose="020B0604020202020204" pitchFamily="34" charset="0"/>
              </a:defRPr>
            </a:lvl1pPr>
            <a:lvl2pPr marL="742950" indent="-285750" defTabSz="457200">
              <a:defRPr>
                <a:solidFill>
                  <a:schemeClr val="tx1"/>
                </a:solidFill>
                <a:latin typeface="Arial" panose="020B0604020202020204" pitchFamily="34" charset="0"/>
              </a:defRPr>
            </a:lvl2pPr>
            <a:lvl3pPr marL="1143000" indent="-228600" defTabSz="457200">
              <a:defRPr>
                <a:solidFill>
                  <a:schemeClr val="tx1"/>
                </a:solidFill>
                <a:latin typeface="Arial" panose="020B0604020202020204" pitchFamily="34" charset="0"/>
              </a:defRPr>
            </a:lvl3pPr>
            <a:lvl4pPr marL="1600200" indent="-228600" defTabSz="457200">
              <a:defRPr>
                <a:solidFill>
                  <a:schemeClr val="tx1"/>
                </a:solidFill>
                <a:latin typeface="Arial" panose="020B0604020202020204" pitchFamily="34" charset="0"/>
              </a:defRPr>
            </a:lvl4pPr>
            <a:lvl5pPr marL="2057400" indent="-228600" defTabSz="457200">
              <a:defRPr>
                <a:solidFill>
                  <a:schemeClr val="tx1"/>
                </a:solidFill>
                <a:latin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da-DK" altLang="ru-RU" sz="1200">
                <a:solidFill>
                  <a:srgbClr val="000000"/>
                </a:solidFill>
                <a:ea typeface="ヒラギノ角ゴ Pro W3"/>
                <a:cs typeface="Arial" panose="020B0604020202020204" pitchFamily="34" charset="0"/>
                <a:sym typeface="Symbol" panose="05050102010706020507" pitchFamily="18" charset="2"/>
              </a:rPr>
              <a:t>Prins M et al., Lancet Haematol 2014;1: e37–46 </a:t>
            </a:r>
          </a:p>
        </p:txBody>
      </p:sp>
      <p:pic>
        <p:nvPicPr>
          <p:cNvPr id="55324" name="Picture 4" descr="Einstein DVT"/>
          <p:cNvPicPr>
            <a:picLocks noChangeAspect="1" noChangeArrowheads="1"/>
          </p:cNvPicPr>
          <p:nvPr/>
        </p:nvPicPr>
        <p:blipFill>
          <a:blip r:embed="rId3">
            <a:extLst>
              <a:ext uri="{28A0092B-C50C-407E-A947-70E740481C1C}">
                <a14:useLocalDpi xmlns:a14="http://schemas.microsoft.com/office/drawing/2010/main" val="0"/>
              </a:ext>
            </a:extLst>
          </a:blip>
          <a:srcRect t="-11320" r="1575" b="9753"/>
          <a:stretch>
            <a:fillRect/>
          </a:stretch>
        </p:blipFill>
        <p:spPr bwMode="auto">
          <a:xfrm>
            <a:off x="7472363" y="80963"/>
            <a:ext cx="1492250" cy="288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5325" name="Picture 5" descr="Einstein P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456488" y="369888"/>
            <a:ext cx="1492250" cy="242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Title 1"/>
          <p:cNvSpPr>
            <a:spLocks noGrp="1"/>
          </p:cNvSpPr>
          <p:nvPr>
            <p:ph type="title"/>
          </p:nvPr>
        </p:nvSpPr>
        <p:spPr>
          <a:xfrm>
            <a:off x="612775" y="441325"/>
            <a:ext cx="8280400" cy="430213"/>
          </a:xfrm>
        </p:spPr>
        <p:txBody>
          <a:bodyPr/>
          <a:lstStyle/>
          <a:p>
            <a:pPr eaLnBrk="1" hangingPunct="1"/>
            <a:r>
              <a:rPr lang="ru-RU" altLang="en-US" smtClean="0"/>
              <a:t>Ривароксабан – быстрое начало действия</a:t>
            </a:r>
            <a:endParaRPr lang="en-GB" altLang="en-US" smtClean="0"/>
          </a:p>
        </p:txBody>
      </p:sp>
      <p:sp>
        <p:nvSpPr>
          <p:cNvPr id="57347" name="Content Placeholder 2"/>
          <p:cNvSpPr>
            <a:spLocks noGrp="1"/>
          </p:cNvSpPr>
          <p:nvPr>
            <p:ph type="subTitle" sz="quarter" idx="1"/>
          </p:nvPr>
        </p:nvSpPr>
        <p:spPr>
          <a:xfrm>
            <a:off x="612775" y="1233488"/>
            <a:ext cx="8280400" cy="395287"/>
          </a:xfrm>
        </p:spPr>
        <p:txBody>
          <a:bodyPr/>
          <a:lstStyle/>
          <a:p>
            <a:pPr eaLnBrk="1" hangingPunct="1"/>
            <a:r>
              <a:rPr lang="ru-RU" altLang="en-US" smtClean="0">
                <a:solidFill>
                  <a:srgbClr val="595959"/>
                </a:solidFill>
              </a:rPr>
              <a:t>Ривароксабан имеет быстрое начало действия, достигая максимума антифактор Ха-активности так же быстро как и эноксапарин</a:t>
            </a:r>
            <a:endParaRPr lang="en-GB" altLang="en-US" smtClean="0">
              <a:solidFill>
                <a:srgbClr val="595959"/>
              </a:solidFill>
            </a:endParaRPr>
          </a:p>
        </p:txBody>
      </p:sp>
      <p:grpSp>
        <p:nvGrpSpPr>
          <p:cNvPr id="170" name="Group 169"/>
          <p:cNvGrpSpPr>
            <a:grpSpLocks/>
          </p:cNvGrpSpPr>
          <p:nvPr/>
        </p:nvGrpSpPr>
        <p:grpSpPr bwMode="auto">
          <a:xfrm>
            <a:off x="6011863" y="2724150"/>
            <a:ext cx="2579687" cy="523875"/>
            <a:chOff x="7765350" y="1576625"/>
            <a:chExt cx="2579935" cy="523507"/>
          </a:xfrm>
        </p:grpSpPr>
        <p:sp>
          <p:nvSpPr>
            <p:cNvPr id="57426" name="Rectangle 170"/>
            <p:cNvSpPr>
              <a:spLocks noChangeArrowheads="1"/>
            </p:cNvSpPr>
            <p:nvPr/>
          </p:nvSpPr>
          <p:spPr bwMode="auto">
            <a:xfrm>
              <a:off x="7765350" y="1676514"/>
              <a:ext cx="108000" cy="108000"/>
            </a:xfrm>
            <a:prstGeom prst="rect">
              <a:avLst/>
            </a:prstGeom>
            <a:solidFill>
              <a:srgbClr val="EC008C"/>
            </a:solidFill>
            <a:ln>
              <a:noFill/>
            </a:ln>
            <a:extLst>
              <a:ext uri="{91240B29-F687-4F45-9708-019B960494DF}">
                <a14:hiddenLine xmlns:a14="http://schemas.microsoft.com/office/drawing/2010/main" w="9525" algn="ctr">
                  <a:solidFill>
                    <a:srgbClr val="000000"/>
                  </a:solidFill>
                  <a:round/>
                  <a:headEnd/>
                  <a:tailEnd/>
                </a14:hiddenLine>
              </a:ext>
            </a:extLst>
          </p:spPr>
          <p:txBody>
            <a:bodyPr anchor="ctr"/>
            <a:lstStyle>
              <a:lvl1pPr defTabSz="457200">
                <a:defRPr>
                  <a:solidFill>
                    <a:schemeClr val="tx1"/>
                  </a:solidFill>
                  <a:latin typeface="Arial" panose="020B0604020202020204" pitchFamily="34" charset="0"/>
                </a:defRPr>
              </a:lvl1pPr>
              <a:lvl2pPr marL="742950" indent="-285750" defTabSz="457200">
                <a:defRPr>
                  <a:solidFill>
                    <a:schemeClr val="tx1"/>
                  </a:solidFill>
                  <a:latin typeface="Arial" panose="020B0604020202020204" pitchFamily="34" charset="0"/>
                </a:defRPr>
              </a:lvl2pPr>
              <a:lvl3pPr marL="1143000" indent="-228600" defTabSz="457200">
                <a:defRPr>
                  <a:solidFill>
                    <a:schemeClr val="tx1"/>
                  </a:solidFill>
                  <a:latin typeface="Arial" panose="020B0604020202020204" pitchFamily="34" charset="0"/>
                </a:defRPr>
              </a:lvl3pPr>
              <a:lvl4pPr marL="1600200" indent="-228600" defTabSz="457200">
                <a:defRPr>
                  <a:solidFill>
                    <a:schemeClr val="tx1"/>
                  </a:solidFill>
                  <a:latin typeface="Arial" panose="020B0604020202020204" pitchFamily="34" charset="0"/>
                </a:defRPr>
              </a:lvl4pPr>
              <a:lvl5pPr marL="2057400" indent="-228600" defTabSz="457200">
                <a:defRPr>
                  <a:solidFill>
                    <a:schemeClr val="tx1"/>
                  </a:solidFill>
                  <a:latin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defRPr>
              </a:lvl9pPr>
            </a:lstStyle>
            <a:p>
              <a:pPr algn="ctr"/>
              <a:endParaRPr lang="en-GB" altLang="en-US">
                <a:solidFill>
                  <a:srgbClr val="000000"/>
                </a:solidFill>
                <a:ea typeface="ヒラギノ角ゴ Pro W3"/>
                <a:cs typeface="ヒラギノ角ゴ Pro W3"/>
              </a:endParaRPr>
            </a:p>
          </p:txBody>
        </p:sp>
        <p:sp>
          <p:nvSpPr>
            <p:cNvPr id="57427" name="TextBox 171"/>
            <p:cNvSpPr txBox="1">
              <a:spLocks noChangeArrowheads="1"/>
            </p:cNvSpPr>
            <p:nvPr/>
          </p:nvSpPr>
          <p:spPr bwMode="auto">
            <a:xfrm>
              <a:off x="7875627" y="1576625"/>
              <a:ext cx="2469658" cy="3076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457200">
                <a:defRPr>
                  <a:solidFill>
                    <a:schemeClr val="tx1"/>
                  </a:solidFill>
                  <a:latin typeface="Arial" panose="020B0604020202020204" pitchFamily="34" charset="0"/>
                </a:defRPr>
              </a:lvl1pPr>
              <a:lvl2pPr marL="742950" indent="-285750" defTabSz="457200">
                <a:defRPr>
                  <a:solidFill>
                    <a:schemeClr val="tx1"/>
                  </a:solidFill>
                  <a:latin typeface="Arial" panose="020B0604020202020204" pitchFamily="34" charset="0"/>
                </a:defRPr>
              </a:lvl2pPr>
              <a:lvl3pPr marL="1143000" indent="-228600" defTabSz="457200">
                <a:defRPr>
                  <a:solidFill>
                    <a:schemeClr val="tx1"/>
                  </a:solidFill>
                  <a:latin typeface="Arial" panose="020B0604020202020204" pitchFamily="34" charset="0"/>
                </a:defRPr>
              </a:lvl3pPr>
              <a:lvl4pPr marL="1600200" indent="-228600" defTabSz="457200">
                <a:defRPr>
                  <a:solidFill>
                    <a:schemeClr val="tx1"/>
                  </a:solidFill>
                  <a:latin typeface="Arial" panose="020B0604020202020204" pitchFamily="34" charset="0"/>
                </a:defRPr>
              </a:lvl4pPr>
              <a:lvl5pPr marL="2057400" indent="-228600" defTabSz="457200">
                <a:defRPr>
                  <a:solidFill>
                    <a:schemeClr val="tx1"/>
                  </a:solidFill>
                  <a:latin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ru-RU" altLang="en-US" sz="1400">
                  <a:solidFill>
                    <a:srgbClr val="000000"/>
                  </a:solidFill>
                  <a:ea typeface="ヒラギノ角ゴ Pro W3"/>
                  <a:cs typeface="Arial" panose="020B0604020202020204" pitchFamily="34" charset="0"/>
                </a:rPr>
                <a:t>Ривароксабан</a:t>
              </a:r>
              <a:r>
                <a:rPr lang="en-GB" altLang="en-US" sz="1400">
                  <a:solidFill>
                    <a:srgbClr val="000000"/>
                  </a:solidFill>
                  <a:ea typeface="ヒラギノ角ゴ Pro W3"/>
                  <a:cs typeface="Arial" panose="020B0604020202020204" pitchFamily="34" charset="0"/>
                </a:rPr>
                <a:t> 10 mg (n=11)</a:t>
              </a:r>
            </a:p>
          </p:txBody>
        </p:sp>
        <p:sp>
          <p:nvSpPr>
            <p:cNvPr id="57428" name="Rectangle 172"/>
            <p:cNvSpPr>
              <a:spLocks noChangeArrowheads="1"/>
            </p:cNvSpPr>
            <p:nvPr/>
          </p:nvSpPr>
          <p:spPr bwMode="auto">
            <a:xfrm>
              <a:off x="7765350" y="1892380"/>
              <a:ext cx="108000" cy="108000"/>
            </a:xfrm>
            <a:prstGeom prst="rect">
              <a:avLst/>
            </a:prstGeom>
            <a:solidFill>
              <a:srgbClr val="50AAC8"/>
            </a:solidFill>
            <a:ln>
              <a:noFill/>
            </a:ln>
            <a:extLst>
              <a:ext uri="{91240B29-F687-4F45-9708-019B960494DF}">
                <a14:hiddenLine xmlns:a14="http://schemas.microsoft.com/office/drawing/2010/main" w="9525" algn="ctr">
                  <a:solidFill>
                    <a:srgbClr val="000000"/>
                  </a:solidFill>
                  <a:round/>
                  <a:headEnd/>
                  <a:tailEnd/>
                </a14:hiddenLine>
              </a:ext>
            </a:extLst>
          </p:spPr>
          <p:txBody>
            <a:bodyPr anchor="ctr"/>
            <a:lstStyle>
              <a:lvl1pPr defTabSz="457200">
                <a:defRPr>
                  <a:solidFill>
                    <a:schemeClr val="tx1"/>
                  </a:solidFill>
                  <a:latin typeface="Arial" panose="020B0604020202020204" pitchFamily="34" charset="0"/>
                </a:defRPr>
              </a:lvl1pPr>
              <a:lvl2pPr marL="742950" indent="-285750" defTabSz="457200">
                <a:defRPr>
                  <a:solidFill>
                    <a:schemeClr val="tx1"/>
                  </a:solidFill>
                  <a:latin typeface="Arial" panose="020B0604020202020204" pitchFamily="34" charset="0"/>
                </a:defRPr>
              </a:lvl2pPr>
              <a:lvl3pPr marL="1143000" indent="-228600" defTabSz="457200">
                <a:defRPr>
                  <a:solidFill>
                    <a:schemeClr val="tx1"/>
                  </a:solidFill>
                  <a:latin typeface="Arial" panose="020B0604020202020204" pitchFamily="34" charset="0"/>
                </a:defRPr>
              </a:lvl3pPr>
              <a:lvl4pPr marL="1600200" indent="-228600" defTabSz="457200">
                <a:defRPr>
                  <a:solidFill>
                    <a:schemeClr val="tx1"/>
                  </a:solidFill>
                  <a:latin typeface="Arial" panose="020B0604020202020204" pitchFamily="34" charset="0"/>
                </a:defRPr>
              </a:lvl4pPr>
              <a:lvl5pPr marL="2057400" indent="-228600" defTabSz="457200">
                <a:defRPr>
                  <a:solidFill>
                    <a:schemeClr val="tx1"/>
                  </a:solidFill>
                  <a:latin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defRPr>
              </a:lvl9pPr>
            </a:lstStyle>
            <a:p>
              <a:pPr algn="ctr"/>
              <a:endParaRPr lang="en-GB" altLang="en-US">
                <a:solidFill>
                  <a:srgbClr val="000000"/>
                </a:solidFill>
                <a:ea typeface="ヒラギノ角ゴ Pro W3"/>
                <a:cs typeface="ヒラギノ角ゴ Pro W3"/>
              </a:endParaRPr>
            </a:p>
          </p:txBody>
        </p:sp>
        <p:sp>
          <p:nvSpPr>
            <p:cNvPr id="57429" name="TextBox 173"/>
            <p:cNvSpPr txBox="1">
              <a:spLocks noChangeArrowheads="1"/>
            </p:cNvSpPr>
            <p:nvPr/>
          </p:nvSpPr>
          <p:spPr bwMode="auto">
            <a:xfrm>
              <a:off x="7875627" y="1792491"/>
              <a:ext cx="2397701" cy="3076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457200">
                <a:defRPr>
                  <a:solidFill>
                    <a:schemeClr val="tx1"/>
                  </a:solidFill>
                  <a:latin typeface="Arial" panose="020B0604020202020204" pitchFamily="34" charset="0"/>
                </a:defRPr>
              </a:lvl1pPr>
              <a:lvl2pPr marL="742950" indent="-285750" defTabSz="457200">
                <a:defRPr>
                  <a:solidFill>
                    <a:schemeClr val="tx1"/>
                  </a:solidFill>
                  <a:latin typeface="Arial" panose="020B0604020202020204" pitchFamily="34" charset="0"/>
                </a:defRPr>
              </a:lvl2pPr>
              <a:lvl3pPr marL="1143000" indent="-228600" defTabSz="457200">
                <a:defRPr>
                  <a:solidFill>
                    <a:schemeClr val="tx1"/>
                  </a:solidFill>
                  <a:latin typeface="Arial" panose="020B0604020202020204" pitchFamily="34" charset="0"/>
                </a:defRPr>
              </a:lvl3pPr>
              <a:lvl4pPr marL="1600200" indent="-228600" defTabSz="457200">
                <a:defRPr>
                  <a:solidFill>
                    <a:schemeClr val="tx1"/>
                  </a:solidFill>
                  <a:latin typeface="Arial" panose="020B0604020202020204" pitchFamily="34" charset="0"/>
                </a:defRPr>
              </a:lvl4pPr>
              <a:lvl5pPr marL="2057400" indent="-228600" defTabSz="457200">
                <a:defRPr>
                  <a:solidFill>
                    <a:schemeClr val="tx1"/>
                  </a:solidFill>
                  <a:latin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ru-RU" altLang="en-US" sz="1400">
                  <a:solidFill>
                    <a:srgbClr val="000000"/>
                  </a:solidFill>
                  <a:ea typeface="ヒラギノ角ゴ Pro W3"/>
                  <a:cs typeface="Arial" panose="020B0604020202020204" pitchFamily="34" charset="0"/>
                </a:rPr>
                <a:t>Эноксапарин</a:t>
              </a:r>
              <a:r>
                <a:rPr lang="en-GB" altLang="en-US" sz="1400">
                  <a:solidFill>
                    <a:srgbClr val="000000"/>
                  </a:solidFill>
                  <a:ea typeface="ヒラギノ角ゴ Pro W3"/>
                  <a:cs typeface="Arial" panose="020B0604020202020204" pitchFamily="34" charset="0"/>
                </a:rPr>
                <a:t> 40 mg (n=10)</a:t>
              </a:r>
            </a:p>
          </p:txBody>
        </p:sp>
      </p:grpSp>
      <p:sp>
        <p:nvSpPr>
          <p:cNvPr id="57349" name="Rectangle 44"/>
          <p:cNvSpPr>
            <a:spLocks noChangeArrowheads="1"/>
          </p:cNvSpPr>
          <p:nvPr/>
        </p:nvSpPr>
        <p:spPr bwMode="auto">
          <a:xfrm>
            <a:off x="1438275" y="4618038"/>
            <a:ext cx="128588" cy="27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spAutoFit/>
          </a:bodyPr>
          <a:lstStyle>
            <a:lvl1pPr defTabSz="457200">
              <a:defRPr>
                <a:solidFill>
                  <a:schemeClr val="tx1"/>
                </a:solidFill>
                <a:latin typeface="Arial" panose="020B0604020202020204" pitchFamily="34" charset="0"/>
              </a:defRPr>
            </a:lvl1pPr>
            <a:lvl2pPr marL="742950" indent="-285750" defTabSz="457200">
              <a:defRPr>
                <a:solidFill>
                  <a:schemeClr val="tx1"/>
                </a:solidFill>
                <a:latin typeface="Arial" panose="020B0604020202020204" pitchFamily="34" charset="0"/>
              </a:defRPr>
            </a:lvl2pPr>
            <a:lvl3pPr marL="1143000" indent="-228600" defTabSz="457200">
              <a:defRPr>
                <a:solidFill>
                  <a:schemeClr val="tx1"/>
                </a:solidFill>
                <a:latin typeface="Arial" panose="020B0604020202020204" pitchFamily="34" charset="0"/>
              </a:defRPr>
            </a:lvl3pPr>
            <a:lvl4pPr marL="1600200" indent="-228600" defTabSz="457200">
              <a:defRPr>
                <a:solidFill>
                  <a:schemeClr val="tx1"/>
                </a:solidFill>
                <a:latin typeface="Arial" panose="020B0604020202020204" pitchFamily="34" charset="0"/>
              </a:defRPr>
            </a:lvl4pPr>
            <a:lvl5pPr marL="2057400" indent="-228600" defTabSz="457200">
              <a:defRPr>
                <a:solidFill>
                  <a:schemeClr val="tx1"/>
                </a:solidFill>
                <a:latin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defRPr>
            </a:lvl9pPr>
          </a:lstStyle>
          <a:p>
            <a:r>
              <a:rPr lang="en-GB" altLang="en-US">
                <a:solidFill>
                  <a:srgbClr val="000000"/>
                </a:solidFill>
                <a:ea typeface="ヒラギノ角ゴ Pro W3"/>
                <a:cs typeface="ヒラギノ角ゴ Pro W3"/>
              </a:rPr>
              <a:t>1</a:t>
            </a:r>
          </a:p>
        </p:txBody>
      </p:sp>
      <p:grpSp>
        <p:nvGrpSpPr>
          <p:cNvPr id="57350" name="Group 6"/>
          <p:cNvGrpSpPr>
            <a:grpSpLocks/>
          </p:cNvGrpSpPr>
          <p:nvPr/>
        </p:nvGrpSpPr>
        <p:grpSpPr bwMode="auto">
          <a:xfrm>
            <a:off x="952500" y="1995488"/>
            <a:ext cx="7737475" cy="4224337"/>
            <a:chOff x="951806" y="1980394"/>
            <a:chExt cx="7738677" cy="4224400"/>
          </a:xfrm>
        </p:grpSpPr>
        <p:sp>
          <p:nvSpPr>
            <p:cNvPr id="57388" name="Rectangle 98"/>
            <p:cNvSpPr>
              <a:spLocks noChangeArrowheads="1"/>
            </p:cNvSpPr>
            <p:nvPr/>
          </p:nvSpPr>
          <p:spPr bwMode="auto">
            <a:xfrm rot="-5400000">
              <a:off x="-855545" y="3787745"/>
              <a:ext cx="3891702"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457200">
                <a:defRPr>
                  <a:solidFill>
                    <a:schemeClr val="tx1"/>
                  </a:solidFill>
                  <a:latin typeface="Arial" panose="020B0604020202020204" pitchFamily="34" charset="0"/>
                </a:defRPr>
              </a:lvl1pPr>
              <a:lvl2pPr marL="742950" indent="-285750" defTabSz="457200">
                <a:defRPr>
                  <a:solidFill>
                    <a:schemeClr val="tx1"/>
                  </a:solidFill>
                  <a:latin typeface="Arial" panose="020B0604020202020204" pitchFamily="34" charset="0"/>
                </a:defRPr>
              </a:lvl2pPr>
              <a:lvl3pPr marL="1143000" indent="-228600" defTabSz="457200">
                <a:defRPr>
                  <a:solidFill>
                    <a:schemeClr val="tx1"/>
                  </a:solidFill>
                  <a:latin typeface="Arial" panose="020B0604020202020204" pitchFamily="34" charset="0"/>
                </a:defRPr>
              </a:lvl3pPr>
              <a:lvl4pPr marL="1600200" indent="-228600" defTabSz="457200">
                <a:defRPr>
                  <a:solidFill>
                    <a:schemeClr val="tx1"/>
                  </a:solidFill>
                  <a:latin typeface="Arial" panose="020B0604020202020204" pitchFamily="34" charset="0"/>
                </a:defRPr>
              </a:lvl4pPr>
              <a:lvl5pPr marL="2057400" indent="-228600" defTabSz="457200">
                <a:defRPr>
                  <a:solidFill>
                    <a:schemeClr val="tx1"/>
                  </a:solidFill>
                  <a:latin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defRPr>
              </a:lvl9pPr>
            </a:lstStyle>
            <a:p>
              <a:pPr algn="ctr"/>
              <a:r>
                <a:rPr lang="ru-RU" altLang="en-US" b="1">
                  <a:solidFill>
                    <a:srgbClr val="000000"/>
                  </a:solidFill>
                  <a:ea typeface="ヒラギノ角ゴ Pro W3"/>
                  <a:cs typeface="ヒラギノ角ゴ Pro W3"/>
                </a:rPr>
                <a:t>Антифактор Ха-активность</a:t>
              </a:r>
              <a:endParaRPr lang="en-GB" altLang="en-US" b="1">
                <a:solidFill>
                  <a:srgbClr val="000000"/>
                </a:solidFill>
                <a:ea typeface="ヒラギノ角ゴ Pro W3"/>
                <a:cs typeface="ヒラギノ角ゴ Pro W3"/>
              </a:endParaRPr>
            </a:p>
          </p:txBody>
        </p:sp>
        <p:sp>
          <p:nvSpPr>
            <p:cNvPr id="57389" name="Rectangle 108"/>
            <p:cNvSpPr>
              <a:spLocks noChangeArrowheads="1"/>
            </p:cNvSpPr>
            <p:nvPr/>
          </p:nvSpPr>
          <p:spPr bwMode="auto">
            <a:xfrm>
              <a:off x="4365482" y="5927795"/>
              <a:ext cx="1545488"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457200">
                <a:defRPr>
                  <a:solidFill>
                    <a:schemeClr val="tx1"/>
                  </a:solidFill>
                  <a:latin typeface="Arial" panose="020B0604020202020204" pitchFamily="34" charset="0"/>
                </a:defRPr>
              </a:lvl1pPr>
              <a:lvl2pPr marL="742950" indent="-285750" defTabSz="457200">
                <a:defRPr>
                  <a:solidFill>
                    <a:schemeClr val="tx1"/>
                  </a:solidFill>
                  <a:latin typeface="Arial" panose="020B0604020202020204" pitchFamily="34" charset="0"/>
                </a:defRPr>
              </a:lvl2pPr>
              <a:lvl3pPr marL="1143000" indent="-228600" defTabSz="457200">
                <a:defRPr>
                  <a:solidFill>
                    <a:schemeClr val="tx1"/>
                  </a:solidFill>
                  <a:latin typeface="Arial" panose="020B0604020202020204" pitchFamily="34" charset="0"/>
                </a:defRPr>
              </a:lvl3pPr>
              <a:lvl4pPr marL="1600200" indent="-228600" defTabSz="457200">
                <a:defRPr>
                  <a:solidFill>
                    <a:schemeClr val="tx1"/>
                  </a:solidFill>
                  <a:latin typeface="Arial" panose="020B0604020202020204" pitchFamily="34" charset="0"/>
                </a:defRPr>
              </a:lvl4pPr>
              <a:lvl5pPr marL="2057400" indent="-228600" defTabSz="457200">
                <a:defRPr>
                  <a:solidFill>
                    <a:schemeClr val="tx1"/>
                  </a:solidFill>
                  <a:latin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defRPr>
              </a:lvl9pPr>
            </a:lstStyle>
            <a:p>
              <a:pPr algn="ctr"/>
              <a:r>
                <a:rPr lang="ru-RU" altLang="en-US" b="1">
                  <a:solidFill>
                    <a:srgbClr val="000000"/>
                  </a:solidFill>
                  <a:ea typeface="ヒラギノ角ゴ Pro W3"/>
                  <a:cs typeface="ヒラギノ角ゴ Pro W3"/>
                </a:rPr>
                <a:t>Время</a:t>
              </a:r>
              <a:r>
                <a:rPr lang="en-GB" altLang="en-US" b="1">
                  <a:solidFill>
                    <a:srgbClr val="000000"/>
                  </a:solidFill>
                  <a:ea typeface="ヒラギノ角ゴ Pro W3"/>
                  <a:cs typeface="ヒラギノ角ゴ Pro W3"/>
                </a:rPr>
                <a:t> (</a:t>
              </a:r>
              <a:r>
                <a:rPr lang="ru-RU" altLang="en-US" b="1">
                  <a:solidFill>
                    <a:srgbClr val="000000"/>
                  </a:solidFill>
                  <a:ea typeface="ヒラギノ角ゴ Pro W3"/>
                  <a:cs typeface="ヒラギノ角ゴ Pro W3"/>
                </a:rPr>
                <a:t>часы</a:t>
              </a:r>
              <a:r>
                <a:rPr lang="en-GB" altLang="en-US" b="1">
                  <a:solidFill>
                    <a:srgbClr val="000000"/>
                  </a:solidFill>
                  <a:ea typeface="ヒラギノ角ゴ Pro W3"/>
                  <a:cs typeface="ヒラギノ角ゴ Pro W3"/>
                </a:rPr>
                <a:t>)</a:t>
              </a:r>
            </a:p>
          </p:txBody>
        </p:sp>
        <p:sp>
          <p:nvSpPr>
            <p:cNvPr id="57390" name="Rectangle 29"/>
            <p:cNvSpPr>
              <a:spLocks noChangeArrowheads="1"/>
            </p:cNvSpPr>
            <p:nvPr/>
          </p:nvSpPr>
          <p:spPr bwMode="auto">
            <a:xfrm>
              <a:off x="1661105" y="5636262"/>
              <a:ext cx="128240" cy="2769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457200">
                <a:defRPr>
                  <a:solidFill>
                    <a:schemeClr val="tx1"/>
                  </a:solidFill>
                  <a:latin typeface="Arial" panose="020B0604020202020204" pitchFamily="34" charset="0"/>
                </a:defRPr>
              </a:lvl1pPr>
              <a:lvl2pPr marL="742950" indent="-285750" defTabSz="457200">
                <a:defRPr>
                  <a:solidFill>
                    <a:schemeClr val="tx1"/>
                  </a:solidFill>
                  <a:latin typeface="Arial" panose="020B0604020202020204" pitchFamily="34" charset="0"/>
                </a:defRPr>
              </a:lvl2pPr>
              <a:lvl3pPr marL="1143000" indent="-228600" defTabSz="457200">
                <a:defRPr>
                  <a:solidFill>
                    <a:schemeClr val="tx1"/>
                  </a:solidFill>
                  <a:latin typeface="Arial" panose="020B0604020202020204" pitchFamily="34" charset="0"/>
                </a:defRPr>
              </a:lvl3pPr>
              <a:lvl4pPr marL="1600200" indent="-228600" defTabSz="457200">
                <a:defRPr>
                  <a:solidFill>
                    <a:schemeClr val="tx1"/>
                  </a:solidFill>
                  <a:latin typeface="Arial" panose="020B0604020202020204" pitchFamily="34" charset="0"/>
                </a:defRPr>
              </a:lvl4pPr>
              <a:lvl5pPr marL="2057400" indent="-228600" defTabSz="457200">
                <a:defRPr>
                  <a:solidFill>
                    <a:schemeClr val="tx1"/>
                  </a:solidFill>
                  <a:latin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defRPr>
              </a:lvl9pPr>
            </a:lstStyle>
            <a:p>
              <a:pPr algn="ctr"/>
              <a:r>
                <a:rPr lang="en-GB" altLang="en-US">
                  <a:solidFill>
                    <a:srgbClr val="000000"/>
                  </a:solidFill>
                  <a:ea typeface="ヒラギノ角ゴ Pro W3"/>
                  <a:cs typeface="ヒラギノ角ゴ Pro W3"/>
                </a:rPr>
                <a:t>0</a:t>
              </a:r>
            </a:p>
          </p:txBody>
        </p:sp>
        <p:sp>
          <p:nvSpPr>
            <p:cNvPr id="57391" name="Rectangle 30"/>
            <p:cNvSpPr>
              <a:spLocks noChangeArrowheads="1"/>
            </p:cNvSpPr>
            <p:nvPr/>
          </p:nvSpPr>
          <p:spPr bwMode="auto">
            <a:xfrm>
              <a:off x="2198057" y="5636262"/>
              <a:ext cx="128240" cy="2769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457200">
                <a:defRPr>
                  <a:solidFill>
                    <a:schemeClr val="tx1"/>
                  </a:solidFill>
                  <a:latin typeface="Arial" panose="020B0604020202020204" pitchFamily="34" charset="0"/>
                </a:defRPr>
              </a:lvl1pPr>
              <a:lvl2pPr marL="742950" indent="-285750" defTabSz="457200">
                <a:defRPr>
                  <a:solidFill>
                    <a:schemeClr val="tx1"/>
                  </a:solidFill>
                  <a:latin typeface="Arial" panose="020B0604020202020204" pitchFamily="34" charset="0"/>
                </a:defRPr>
              </a:lvl2pPr>
              <a:lvl3pPr marL="1143000" indent="-228600" defTabSz="457200">
                <a:defRPr>
                  <a:solidFill>
                    <a:schemeClr val="tx1"/>
                  </a:solidFill>
                  <a:latin typeface="Arial" panose="020B0604020202020204" pitchFamily="34" charset="0"/>
                </a:defRPr>
              </a:lvl3pPr>
              <a:lvl4pPr marL="1600200" indent="-228600" defTabSz="457200">
                <a:defRPr>
                  <a:solidFill>
                    <a:schemeClr val="tx1"/>
                  </a:solidFill>
                  <a:latin typeface="Arial" panose="020B0604020202020204" pitchFamily="34" charset="0"/>
                </a:defRPr>
              </a:lvl4pPr>
              <a:lvl5pPr marL="2057400" indent="-228600" defTabSz="457200">
                <a:defRPr>
                  <a:solidFill>
                    <a:schemeClr val="tx1"/>
                  </a:solidFill>
                  <a:latin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defRPr>
              </a:lvl9pPr>
            </a:lstStyle>
            <a:p>
              <a:pPr algn="ctr"/>
              <a:r>
                <a:rPr lang="en-GB" altLang="en-US">
                  <a:solidFill>
                    <a:srgbClr val="000000"/>
                  </a:solidFill>
                  <a:ea typeface="ヒラギノ角ゴ Pro W3"/>
                  <a:cs typeface="ヒラギノ角ゴ Pro W3"/>
                </a:rPr>
                <a:t>2</a:t>
              </a:r>
            </a:p>
          </p:txBody>
        </p:sp>
        <p:sp>
          <p:nvSpPr>
            <p:cNvPr id="57392" name="Rectangle 31"/>
            <p:cNvSpPr>
              <a:spLocks noChangeArrowheads="1"/>
            </p:cNvSpPr>
            <p:nvPr/>
          </p:nvSpPr>
          <p:spPr bwMode="auto">
            <a:xfrm>
              <a:off x="3344571" y="5636262"/>
              <a:ext cx="128240" cy="2769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457200">
                <a:defRPr>
                  <a:solidFill>
                    <a:schemeClr val="tx1"/>
                  </a:solidFill>
                  <a:latin typeface="Arial" panose="020B0604020202020204" pitchFamily="34" charset="0"/>
                </a:defRPr>
              </a:lvl1pPr>
              <a:lvl2pPr marL="742950" indent="-285750" defTabSz="457200">
                <a:defRPr>
                  <a:solidFill>
                    <a:schemeClr val="tx1"/>
                  </a:solidFill>
                  <a:latin typeface="Arial" panose="020B0604020202020204" pitchFamily="34" charset="0"/>
                </a:defRPr>
              </a:lvl2pPr>
              <a:lvl3pPr marL="1143000" indent="-228600" defTabSz="457200">
                <a:defRPr>
                  <a:solidFill>
                    <a:schemeClr val="tx1"/>
                  </a:solidFill>
                  <a:latin typeface="Arial" panose="020B0604020202020204" pitchFamily="34" charset="0"/>
                </a:defRPr>
              </a:lvl3pPr>
              <a:lvl4pPr marL="1600200" indent="-228600" defTabSz="457200">
                <a:defRPr>
                  <a:solidFill>
                    <a:schemeClr val="tx1"/>
                  </a:solidFill>
                  <a:latin typeface="Arial" panose="020B0604020202020204" pitchFamily="34" charset="0"/>
                </a:defRPr>
              </a:lvl4pPr>
              <a:lvl5pPr marL="2057400" indent="-228600" defTabSz="457200">
                <a:defRPr>
                  <a:solidFill>
                    <a:schemeClr val="tx1"/>
                  </a:solidFill>
                  <a:latin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defRPr>
              </a:lvl9pPr>
            </a:lstStyle>
            <a:p>
              <a:pPr algn="ctr"/>
              <a:r>
                <a:rPr lang="en-GB" altLang="en-US">
                  <a:solidFill>
                    <a:srgbClr val="000000"/>
                  </a:solidFill>
                  <a:ea typeface="ヒラギノ角ゴ Pro W3"/>
                  <a:cs typeface="ヒラギノ角ゴ Pro W3"/>
                </a:rPr>
                <a:t>6</a:t>
              </a:r>
            </a:p>
          </p:txBody>
        </p:sp>
        <p:sp>
          <p:nvSpPr>
            <p:cNvPr id="57393" name="Rectangle 32"/>
            <p:cNvSpPr>
              <a:spLocks noChangeArrowheads="1"/>
            </p:cNvSpPr>
            <p:nvPr/>
          </p:nvSpPr>
          <p:spPr bwMode="auto">
            <a:xfrm>
              <a:off x="3911498" y="5636262"/>
              <a:ext cx="128240" cy="2769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457200">
                <a:defRPr>
                  <a:solidFill>
                    <a:schemeClr val="tx1"/>
                  </a:solidFill>
                  <a:latin typeface="Arial" panose="020B0604020202020204" pitchFamily="34" charset="0"/>
                </a:defRPr>
              </a:lvl1pPr>
              <a:lvl2pPr marL="742950" indent="-285750" defTabSz="457200">
                <a:defRPr>
                  <a:solidFill>
                    <a:schemeClr val="tx1"/>
                  </a:solidFill>
                  <a:latin typeface="Arial" panose="020B0604020202020204" pitchFamily="34" charset="0"/>
                </a:defRPr>
              </a:lvl2pPr>
              <a:lvl3pPr marL="1143000" indent="-228600" defTabSz="457200">
                <a:defRPr>
                  <a:solidFill>
                    <a:schemeClr val="tx1"/>
                  </a:solidFill>
                  <a:latin typeface="Arial" panose="020B0604020202020204" pitchFamily="34" charset="0"/>
                </a:defRPr>
              </a:lvl3pPr>
              <a:lvl4pPr marL="1600200" indent="-228600" defTabSz="457200">
                <a:defRPr>
                  <a:solidFill>
                    <a:schemeClr val="tx1"/>
                  </a:solidFill>
                  <a:latin typeface="Arial" panose="020B0604020202020204" pitchFamily="34" charset="0"/>
                </a:defRPr>
              </a:lvl4pPr>
              <a:lvl5pPr marL="2057400" indent="-228600" defTabSz="457200">
                <a:defRPr>
                  <a:solidFill>
                    <a:schemeClr val="tx1"/>
                  </a:solidFill>
                  <a:latin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defRPr>
              </a:lvl9pPr>
            </a:lstStyle>
            <a:p>
              <a:pPr algn="ctr"/>
              <a:r>
                <a:rPr lang="en-GB" altLang="en-US">
                  <a:solidFill>
                    <a:srgbClr val="000000"/>
                  </a:solidFill>
                  <a:ea typeface="ヒラギノ角ゴ Pro W3"/>
                  <a:cs typeface="ヒラギノ角ゴ Pro W3"/>
                </a:rPr>
                <a:t>8</a:t>
              </a:r>
            </a:p>
          </p:txBody>
        </p:sp>
        <p:sp>
          <p:nvSpPr>
            <p:cNvPr id="57394" name="Rectangle 33"/>
            <p:cNvSpPr>
              <a:spLocks noChangeArrowheads="1"/>
            </p:cNvSpPr>
            <p:nvPr/>
          </p:nvSpPr>
          <p:spPr bwMode="auto">
            <a:xfrm>
              <a:off x="4422000" y="5636262"/>
              <a:ext cx="256480" cy="2769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457200">
                <a:defRPr>
                  <a:solidFill>
                    <a:schemeClr val="tx1"/>
                  </a:solidFill>
                  <a:latin typeface="Arial" panose="020B0604020202020204" pitchFamily="34" charset="0"/>
                </a:defRPr>
              </a:lvl1pPr>
              <a:lvl2pPr marL="742950" indent="-285750" defTabSz="457200">
                <a:defRPr>
                  <a:solidFill>
                    <a:schemeClr val="tx1"/>
                  </a:solidFill>
                  <a:latin typeface="Arial" panose="020B0604020202020204" pitchFamily="34" charset="0"/>
                </a:defRPr>
              </a:lvl2pPr>
              <a:lvl3pPr marL="1143000" indent="-228600" defTabSz="457200">
                <a:defRPr>
                  <a:solidFill>
                    <a:schemeClr val="tx1"/>
                  </a:solidFill>
                  <a:latin typeface="Arial" panose="020B0604020202020204" pitchFamily="34" charset="0"/>
                </a:defRPr>
              </a:lvl3pPr>
              <a:lvl4pPr marL="1600200" indent="-228600" defTabSz="457200">
                <a:defRPr>
                  <a:solidFill>
                    <a:schemeClr val="tx1"/>
                  </a:solidFill>
                  <a:latin typeface="Arial" panose="020B0604020202020204" pitchFamily="34" charset="0"/>
                </a:defRPr>
              </a:lvl4pPr>
              <a:lvl5pPr marL="2057400" indent="-228600" defTabSz="457200">
                <a:defRPr>
                  <a:solidFill>
                    <a:schemeClr val="tx1"/>
                  </a:solidFill>
                  <a:latin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defRPr>
              </a:lvl9pPr>
            </a:lstStyle>
            <a:p>
              <a:pPr algn="ctr"/>
              <a:r>
                <a:rPr lang="en-GB" altLang="en-US">
                  <a:solidFill>
                    <a:srgbClr val="000000"/>
                  </a:solidFill>
                  <a:ea typeface="ヒラギノ角ゴ Pro W3"/>
                  <a:cs typeface="ヒラギノ角ゴ Pro W3"/>
                </a:rPr>
                <a:t>10</a:t>
              </a:r>
            </a:p>
          </p:txBody>
        </p:sp>
        <p:sp>
          <p:nvSpPr>
            <p:cNvPr id="57395" name="Rectangle 35"/>
            <p:cNvSpPr>
              <a:spLocks noChangeArrowheads="1"/>
            </p:cNvSpPr>
            <p:nvPr/>
          </p:nvSpPr>
          <p:spPr bwMode="auto">
            <a:xfrm>
              <a:off x="4994862" y="5636262"/>
              <a:ext cx="256480" cy="2769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457200">
                <a:defRPr>
                  <a:solidFill>
                    <a:schemeClr val="tx1"/>
                  </a:solidFill>
                  <a:latin typeface="Arial" panose="020B0604020202020204" pitchFamily="34" charset="0"/>
                </a:defRPr>
              </a:lvl1pPr>
              <a:lvl2pPr marL="742950" indent="-285750" defTabSz="457200">
                <a:defRPr>
                  <a:solidFill>
                    <a:schemeClr val="tx1"/>
                  </a:solidFill>
                  <a:latin typeface="Arial" panose="020B0604020202020204" pitchFamily="34" charset="0"/>
                </a:defRPr>
              </a:lvl2pPr>
              <a:lvl3pPr marL="1143000" indent="-228600" defTabSz="457200">
                <a:defRPr>
                  <a:solidFill>
                    <a:schemeClr val="tx1"/>
                  </a:solidFill>
                  <a:latin typeface="Arial" panose="020B0604020202020204" pitchFamily="34" charset="0"/>
                </a:defRPr>
              </a:lvl3pPr>
              <a:lvl4pPr marL="1600200" indent="-228600" defTabSz="457200">
                <a:defRPr>
                  <a:solidFill>
                    <a:schemeClr val="tx1"/>
                  </a:solidFill>
                  <a:latin typeface="Arial" panose="020B0604020202020204" pitchFamily="34" charset="0"/>
                </a:defRPr>
              </a:lvl4pPr>
              <a:lvl5pPr marL="2057400" indent="-228600" defTabSz="457200">
                <a:defRPr>
                  <a:solidFill>
                    <a:schemeClr val="tx1"/>
                  </a:solidFill>
                  <a:latin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defRPr>
              </a:lvl9pPr>
            </a:lstStyle>
            <a:p>
              <a:pPr algn="ctr"/>
              <a:r>
                <a:rPr lang="en-GB" altLang="en-US">
                  <a:solidFill>
                    <a:srgbClr val="000000"/>
                  </a:solidFill>
                  <a:ea typeface="ヒラギノ角ゴ Pro W3"/>
                  <a:cs typeface="ヒラギノ角ゴ Pro W3"/>
                </a:rPr>
                <a:t>12</a:t>
              </a:r>
            </a:p>
          </p:txBody>
        </p:sp>
        <p:sp>
          <p:nvSpPr>
            <p:cNvPr id="57396" name="Rectangle 36"/>
            <p:cNvSpPr>
              <a:spLocks noChangeArrowheads="1"/>
            </p:cNvSpPr>
            <p:nvPr/>
          </p:nvSpPr>
          <p:spPr bwMode="auto">
            <a:xfrm>
              <a:off x="5568812" y="5636262"/>
              <a:ext cx="256480" cy="2769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457200">
                <a:defRPr>
                  <a:solidFill>
                    <a:schemeClr val="tx1"/>
                  </a:solidFill>
                  <a:latin typeface="Arial" panose="020B0604020202020204" pitchFamily="34" charset="0"/>
                </a:defRPr>
              </a:lvl1pPr>
              <a:lvl2pPr marL="742950" indent="-285750" defTabSz="457200">
                <a:defRPr>
                  <a:solidFill>
                    <a:schemeClr val="tx1"/>
                  </a:solidFill>
                  <a:latin typeface="Arial" panose="020B0604020202020204" pitchFamily="34" charset="0"/>
                </a:defRPr>
              </a:lvl2pPr>
              <a:lvl3pPr marL="1143000" indent="-228600" defTabSz="457200">
                <a:defRPr>
                  <a:solidFill>
                    <a:schemeClr val="tx1"/>
                  </a:solidFill>
                  <a:latin typeface="Arial" panose="020B0604020202020204" pitchFamily="34" charset="0"/>
                </a:defRPr>
              </a:lvl3pPr>
              <a:lvl4pPr marL="1600200" indent="-228600" defTabSz="457200">
                <a:defRPr>
                  <a:solidFill>
                    <a:schemeClr val="tx1"/>
                  </a:solidFill>
                  <a:latin typeface="Arial" panose="020B0604020202020204" pitchFamily="34" charset="0"/>
                </a:defRPr>
              </a:lvl4pPr>
              <a:lvl5pPr marL="2057400" indent="-228600" defTabSz="457200">
                <a:defRPr>
                  <a:solidFill>
                    <a:schemeClr val="tx1"/>
                  </a:solidFill>
                  <a:latin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defRPr>
              </a:lvl9pPr>
            </a:lstStyle>
            <a:p>
              <a:pPr algn="ctr"/>
              <a:r>
                <a:rPr lang="en-GB" altLang="en-US">
                  <a:solidFill>
                    <a:srgbClr val="000000"/>
                  </a:solidFill>
                  <a:ea typeface="ヒラギノ角ゴ Pro W3"/>
                  <a:cs typeface="ヒラギノ角ゴ Pro W3"/>
                </a:rPr>
                <a:t>14</a:t>
              </a:r>
            </a:p>
          </p:txBody>
        </p:sp>
        <p:sp>
          <p:nvSpPr>
            <p:cNvPr id="57397" name="Rectangle 37"/>
            <p:cNvSpPr>
              <a:spLocks noChangeArrowheads="1"/>
            </p:cNvSpPr>
            <p:nvPr/>
          </p:nvSpPr>
          <p:spPr bwMode="auto">
            <a:xfrm>
              <a:off x="6145584" y="5636262"/>
              <a:ext cx="256480" cy="2769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457200">
                <a:defRPr>
                  <a:solidFill>
                    <a:schemeClr val="tx1"/>
                  </a:solidFill>
                  <a:latin typeface="Arial" panose="020B0604020202020204" pitchFamily="34" charset="0"/>
                </a:defRPr>
              </a:lvl1pPr>
              <a:lvl2pPr marL="742950" indent="-285750" defTabSz="457200">
                <a:defRPr>
                  <a:solidFill>
                    <a:schemeClr val="tx1"/>
                  </a:solidFill>
                  <a:latin typeface="Arial" panose="020B0604020202020204" pitchFamily="34" charset="0"/>
                </a:defRPr>
              </a:lvl2pPr>
              <a:lvl3pPr marL="1143000" indent="-228600" defTabSz="457200">
                <a:defRPr>
                  <a:solidFill>
                    <a:schemeClr val="tx1"/>
                  </a:solidFill>
                  <a:latin typeface="Arial" panose="020B0604020202020204" pitchFamily="34" charset="0"/>
                </a:defRPr>
              </a:lvl3pPr>
              <a:lvl4pPr marL="1600200" indent="-228600" defTabSz="457200">
                <a:defRPr>
                  <a:solidFill>
                    <a:schemeClr val="tx1"/>
                  </a:solidFill>
                  <a:latin typeface="Arial" panose="020B0604020202020204" pitchFamily="34" charset="0"/>
                </a:defRPr>
              </a:lvl4pPr>
              <a:lvl5pPr marL="2057400" indent="-228600" defTabSz="457200">
                <a:defRPr>
                  <a:solidFill>
                    <a:schemeClr val="tx1"/>
                  </a:solidFill>
                  <a:latin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defRPr>
              </a:lvl9pPr>
            </a:lstStyle>
            <a:p>
              <a:pPr algn="ctr"/>
              <a:r>
                <a:rPr lang="en-GB" altLang="en-US">
                  <a:solidFill>
                    <a:srgbClr val="000000"/>
                  </a:solidFill>
                  <a:ea typeface="ヒラギノ角ゴ Pro W3"/>
                  <a:cs typeface="ヒラギノ角ゴ Pro W3"/>
                </a:rPr>
                <a:t>16</a:t>
              </a:r>
            </a:p>
          </p:txBody>
        </p:sp>
        <p:sp>
          <p:nvSpPr>
            <p:cNvPr id="57398" name="Rectangle 38"/>
            <p:cNvSpPr>
              <a:spLocks noChangeArrowheads="1"/>
            </p:cNvSpPr>
            <p:nvPr/>
          </p:nvSpPr>
          <p:spPr bwMode="auto">
            <a:xfrm>
              <a:off x="6711111" y="5636262"/>
              <a:ext cx="256480" cy="2769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457200">
                <a:defRPr>
                  <a:solidFill>
                    <a:schemeClr val="tx1"/>
                  </a:solidFill>
                  <a:latin typeface="Arial" panose="020B0604020202020204" pitchFamily="34" charset="0"/>
                </a:defRPr>
              </a:lvl1pPr>
              <a:lvl2pPr marL="742950" indent="-285750" defTabSz="457200">
                <a:defRPr>
                  <a:solidFill>
                    <a:schemeClr val="tx1"/>
                  </a:solidFill>
                  <a:latin typeface="Arial" panose="020B0604020202020204" pitchFamily="34" charset="0"/>
                </a:defRPr>
              </a:lvl2pPr>
              <a:lvl3pPr marL="1143000" indent="-228600" defTabSz="457200">
                <a:defRPr>
                  <a:solidFill>
                    <a:schemeClr val="tx1"/>
                  </a:solidFill>
                  <a:latin typeface="Arial" panose="020B0604020202020204" pitchFamily="34" charset="0"/>
                </a:defRPr>
              </a:lvl3pPr>
              <a:lvl4pPr marL="1600200" indent="-228600" defTabSz="457200">
                <a:defRPr>
                  <a:solidFill>
                    <a:schemeClr val="tx1"/>
                  </a:solidFill>
                  <a:latin typeface="Arial" panose="020B0604020202020204" pitchFamily="34" charset="0"/>
                </a:defRPr>
              </a:lvl4pPr>
              <a:lvl5pPr marL="2057400" indent="-228600" defTabSz="457200">
                <a:defRPr>
                  <a:solidFill>
                    <a:schemeClr val="tx1"/>
                  </a:solidFill>
                  <a:latin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defRPr>
              </a:lvl9pPr>
            </a:lstStyle>
            <a:p>
              <a:pPr algn="ctr"/>
              <a:r>
                <a:rPr lang="en-GB" altLang="en-US">
                  <a:solidFill>
                    <a:srgbClr val="000000"/>
                  </a:solidFill>
                  <a:ea typeface="ヒラギノ角ゴ Pro W3"/>
                  <a:cs typeface="ヒラギノ角ゴ Pro W3"/>
                </a:rPr>
                <a:t>18</a:t>
              </a:r>
            </a:p>
          </p:txBody>
        </p:sp>
        <p:sp>
          <p:nvSpPr>
            <p:cNvPr id="57399" name="Rectangle 39"/>
            <p:cNvSpPr>
              <a:spLocks noChangeArrowheads="1"/>
            </p:cNvSpPr>
            <p:nvPr/>
          </p:nvSpPr>
          <p:spPr bwMode="auto">
            <a:xfrm>
              <a:off x="7290403" y="5636262"/>
              <a:ext cx="256480" cy="2769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457200">
                <a:defRPr>
                  <a:solidFill>
                    <a:schemeClr val="tx1"/>
                  </a:solidFill>
                  <a:latin typeface="Arial" panose="020B0604020202020204" pitchFamily="34" charset="0"/>
                </a:defRPr>
              </a:lvl1pPr>
              <a:lvl2pPr marL="742950" indent="-285750" defTabSz="457200">
                <a:defRPr>
                  <a:solidFill>
                    <a:schemeClr val="tx1"/>
                  </a:solidFill>
                  <a:latin typeface="Arial" panose="020B0604020202020204" pitchFamily="34" charset="0"/>
                </a:defRPr>
              </a:lvl2pPr>
              <a:lvl3pPr marL="1143000" indent="-228600" defTabSz="457200">
                <a:defRPr>
                  <a:solidFill>
                    <a:schemeClr val="tx1"/>
                  </a:solidFill>
                  <a:latin typeface="Arial" panose="020B0604020202020204" pitchFamily="34" charset="0"/>
                </a:defRPr>
              </a:lvl3pPr>
              <a:lvl4pPr marL="1600200" indent="-228600" defTabSz="457200">
                <a:defRPr>
                  <a:solidFill>
                    <a:schemeClr val="tx1"/>
                  </a:solidFill>
                  <a:latin typeface="Arial" panose="020B0604020202020204" pitchFamily="34" charset="0"/>
                </a:defRPr>
              </a:lvl4pPr>
              <a:lvl5pPr marL="2057400" indent="-228600" defTabSz="457200">
                <a:defRPr>
                  <a:solidFill>
                    <a:schemeClr val="tx1"/>
                  </a:solidFill>
                  <a:latin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defRPr>
              </a:lvl9pPr>
            </a:lstStyle>
            <a:p>
              <a:pPr algn="ctr"/>
              <a:r>
                <a:rPr lang="en-GB" altLang="en-US">
                  <a:solidFill>
                    <a:srgbClr val="000000"/>
                  </a:solidFill>
                  <a:ea typeface="ヒラギノ角ゴ Pro W3"/>
                  <a:cs typeface="ヒラギノ角ゴ Pro W3"/>
                </a:rPr>
                <a:t>20</a:t>
              </a:r>
            </a:p>
          </p:txBody>
        </p:sp>
        <p:sp>
          <p:nvSpPr>
            <p:cNvPr id="57400" name="Rectangle 40"/>
            <p:cNvSpPr>
              <a:spLocks noChangeArrowheads="1"/>
            </p:cNvSpPr>
            <p:nvPr/>
          </p:nvSpPr>
          <p:spPr bwMode="auto">
            <a:xfrm>
              <a:off x="7858939" y="5636262"/>
              <a:ext cx="256480" cy="2769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457200">
                <a:defRPr>
                  <a:solidFill>
                    <a:schemeClr val="tx1"/>
                  </a:solidFill>
                  <a:latin typeface="Arial" panose="020B0604020202020204" pitchFamily="34" charset="0"/>
                </a:defRPr>
              </a:lvl1pPr>
              <a:lvl2pPr marL="742950" indent="-285750" defTabSz="457200">
                <a:defRPr>
                  <a:solidFill>
                    <a:schemeClr val="tx1"/>
                  </a:solidFill>
                  <a:latin typeface="Arial" panose="020B0604020202020204" pitchFamily="34" charset="0"/>
                </a:defRPr>
              </a:lvl2pPr>
              <a:lvl3pPr marL="1143000" indent="-228600" defTabSz="457200">
                <a:defRPr>
                  <a:solidFill>
                    <a:schemeClr val="tx1"/>
                  </a:solidFill>
                  <a:latin typeface="Arial" panose="020B0604020202020204" pitchFamily="34" charset="0"/>
                </a:defRPr>
              </a:lvl3pPr>
              <a:lvl4pPr marL="1600200" indent="-228600" defTabSz="457200">
                <a:defRPr>
                  <a:solidFill>
                    <a:schemeClr val="tx1"/>
                  </a:solidFill>
                  <a:latin typeface="Arial" panose="020B0604020202020204" pitchFamily="34" charset="0"/>
                </a:defRPr>
              </a:lvl4pPr>
              <a:lvl5pPr marL="2057400" indent="-228600" defTabSz="457200">
                <a:defRPr>
                  <a:solidFill>
                    <a:schemeClr val="tx1"/>
                  </a:solidFill>
                  <a:latin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defRPr>
              </a:lvl9pPr>
            </a:lstStyle>
            <a:p>
              <a:pPr algn="ctr"/>
              <a:r>
                <a:rPr lang="en-GB" altLang="en-US">
                  <a:solidFill>
                    <a:srgbClr val="000000"/>
                  </a:solidFill>
                  <a:ea typeface="ヒラギノ角ゴ Pro W3"/>
                  <a:cs typeface="ヒラギノ角ゴ Pro W3"/>
                </a:rPr>
                <a:t>22</a:t>
              </a:r>
            </a:p>
          </p:txBody>
        </p:sp>
        <p:sp>
          <p:nvSpPr>
            <p:cNvPr id="57401" name="Rectangle 41"/>
            <p:cNvSpPr>
              <a:spLocks noChangeArrowheads="1"/>
            </p:cNvSpPr>
            <p:nvPr/>
          </p:nvSpPr>
          <p:spPr bwMode="auto">
            <a:xfrm>
              <a:off x="8434003" y="5636262"/>
              <a:ext cx="256480" cy="2769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457200">
                <a:defRPr>
                  <a:solidFill>
                    <a:schemeClr val="tx1"/>
                  </a:solidFill>
                  <a:latin typeface="Arial" panose="020B0604020202020204" pitchFamily="34" charset="0"/>
                </a:defRPr>
              </a:lvl1pPr>
              <a:lvl2pPr marL="742950" indent="-285750" defTabSz="457200">
                <a:defRPr>
                  <a:solidFill>
                    <a:schemeClr val="tx1"/>
                  </a:solidFill>
                  <a:latin typeface="Arial" panose="020B0604020202020204" pitchFamily="34" charset="0"/>
                </a:defRPr>
              </a:lvl2pPr>
              <a:lvl3pPr marL="1143000" indent="-228600" defTabSz="457200">
                <a:defRPr>
                  <a:solidFill>
                    <a:schemeClr val="tx1"/>
                  </a:solidFill>
                  <a:latin typeface="Arial" panose="020B0604020202020204" pitchFamily="34" charset="0"/>
                </a:defRPr>
              </a:lvl3pPr>
              <a:lvl4pPr marL="1600200" indent="-228600" defTabSz="457200">
                <a:defRPr>
                  <a:solidFill>
                    <a:schemeClr val="tx1"/>
                  </a:solidFill>
                  <a:latin typeface="Arial" panose="020B0604020202020204" pitchFamily="34" charset="0"/>
                </a:defRPr>
              </a:lvl4pPr>
              <a:lvl5pPr marL="2057400" indent="-228600" defTabSz="457200">
                <a:defRPr>
                  <a:solidFill>
                    <a:schemeClr val="tx1"/>
                  </a:solidFill>
                  <a:latin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defRPr>
              </a:lvl9pPr>
            </a:lstStyle>
            <a:p>
              <a:pPr algn="ctr"/>
              <a:r>
                <a:rPr lang="en-GB" altLang="en-US">
                  <a:solidFill>
                    <a:srgbClr val="000000"/>
                  </a:solidFill>
                  <a:ea typeface="ヒラギノ角ゴ Pro W3"/>
                  <a:cs typeface="ヒラギノ角ゴ Pro W3"/>
                </a:rPr>
                <a:t>24</a:t>
              </a:r>
            </a:p>
          </p:txBody>
        </p:sp>
        <p:sp>
          <p:nvSpPr>
            <p:cNvPr id="57402" name="Rectangle 45"/>
            <p:cNvSpPr>
              <a:spLocks noChangeArrowheads="1"/>
            </p:cNvSpPr>
            <p:nvPr/>
          </p:nvSpPr>
          <p:spPr bwMode="auto">
            <a:xfrm>
              <a:off x="1437925" y="3774034"/>
              <a:ext cx="128240" cy="2769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spAutoFit/>
            </a:bodyPr>
            <a:lstStyle>
              <a:lvl1pPr defTabSz="457200">
                <a:defRPr>
                  <a:solidFill>
                    <a:schemeClr val="tx1"/>
                  </a:solidFill>
                  <a:latin typeface="Arial" panose="020B0604020202020204" pitchFamily="34" charset="0"/>
                </a:defRPr>
              </a:lvl1pPr>
              <a:lvl2pPr marL="742950" indent="-285750" defTabSz="457200">
                <a:defRPr>
                  <a:solidFill>
                    <a:schemeClr val="tx1"/>
                  </a:solidFill>
                  <a:latin typeface="Arial" panose="020B0604020202020204" pitchFamily="34" charset="0"/>
                </a:defRPr>
              </a:lvl2pPr>
              <a:lvl3pPr marL="1143000" indent="-228600" defTabSz="457200">
                <a:defRPr>
                  <a:solidFill>
                    <a:schemeClr val="tx1"/>
                  </a:solidFill>
                  <a:latin typeface="Arial" panose="020B0604020202020204" pitchFamily="34" charset="0"/>
                </a:defRPr>
              </a:lvl3pPr>
              <a:lvl4pPr marL="1600200" indent="-228600" defTabSz="457200">
                <a:defRPr>
                  <a:solidFill>
                    <a:schemeClr val="tx1"/>
                  </a:solidFill>
                  <a:latin typeface="Arial" panose="020B0604020202020204" pitchFamily="34" charset="0"/>
                </a:defRPr>
              </a:lvl4pPr>
              <a:lvl5pPr marL="2057400" indent="-228600" defTabSz="457200">
                <a:defRPr>
                  <a:solidFill>
                    <a:schemeClr val="tx1"/>
                  </a:solidFill>
                  <a:latin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defRPr>
              </a:lvl9pPr>
            </a:lstStyle>
            <a:p>
              <a:r>
                <a:rPr lang="en-GB" altLang="en-US">
                  <a:solidFill>
                    <a:srgbClr val="000000"/>
                  </a:solidFill>
                  <a:ea typeface="ヒラギノ角ゴ Pro W3"/>
                  <a:cs typeface="ヒラギノ角ゴ Pro W3"/>
                </a:rPr>
                <a:t>2</a:t>
              </a:r>
            </a:p>
          </p:txBody>
        </p:sp>
        <p:sp>
          <p:nvSpPr>
            <p:cNvPr id="57403" name="Rectangle 46"/>
            <p:cNvSpPr>
              <a:spLocks noChangeArrowheads="1"/>
            </p:cNvSpPr>
            <p:nvPr/>
          </p:nvSpPr>
          <p:spPr bwMode="auto">
            <a:xfrm>
              <a:off x="1437925" y="2963755"/>
              <a:ext cx="128240" cy="2769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spAutoFit/>
            </a:bodyPr>
            <a:lstStyle>
              <a:lvl1pPr defTabSz="457200">
                <a:defRPr>
                  <a:solidFill>
                    <a:schemeClr val="tx1"/>
                  </a:solidFill>
                  <a:latin typeface="Arial" panose="020B0604020202020204" pitchFamily="34" charset="0"/>
                </a:defRPr>
              </a:lvl1pPr>
              <a:lvl2pPr marL="742950" indent="-285750" defTabSz="457200">
                <a:defRPr>
                  <a:solidFill>
                    <a:schemeClr val="tx1"/>
                  </a:solidFill>
                  <a:latin typeface="Arial" panose="020B0604020202020204" pitchFamily="34" charset="0"/>
                </a:defRPr>
              </a:lvl2pPr>
              <a:lvl3pPr marL="1143000" indent="-228600" defTabSz="457200">
                <a:defRPr>
                  <a:solidFill>
                    <a:schemeClr val="tx1"/>
                  </a:solidFill>
                  <a:latin typeface="Arial" panose="020B0604020202020204" pitchFamily="34" charset="0"/>
                </a:defRPr>
              </a:lvl3pPr>
              <a:lvl4pPr marL="1600200" indent="-228600" defTabSz="457200">
                <a:defRPr>
                  <a:solidFill>
                    <a:schemeClr val="tx1"/>
                  </a:solidFill>
                  <a:latin typeface="Arial" panose="020B0604020202020204" pitchFamily="34" charset="0"/>
                </a:defRPr>
              </a:lvl4pPr>
              <a:lvl5pPr marL="2057400" indent="-228600" defTabSz="457200">
                <a:defRPr>
                  <a:solidFill>
                    <a:schemeClr val="tx1"/>
                  </a:solidFill>
                  <a:latin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defRPr>
              </a:lvl9pPr>
            </a:lstStyle>
            <a:p>
              <a:r>
                <a:rPr lang="en-GB" altLang="en-US">
                  <a:solidFill>
                    <a:srgbClr val="000000"/>
                  </a:solidFill>
                  <a:ea typeface="ヒラギノ角ゴ Pro W3"/>
                  <a:cs typeface="ヒラギノ角ゴ Pro W3"/>
                </a:rPr>
                <a:t>3</a:t>
              </a:r>
            </a:p>
          </p:txBody>
        </p:sp>
        <p:sp>
          <p:nvSpPr>
            <p:cNvPr id="57404" name="Rectangle 47"/>
            <p:cNvSpPr>
              <a:spLocks noChangeArrowheads="1"/>
            </p:cNvSpPr>
            <p:nvPr/>
          </p:nvSpPr>
          <p:spPr bwMode="auto">
            <a:xfrm>
              <a:off x="1437925" y="2152306"/>
              <a:ext cx="128240" cy="2769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spAutoFit/>
            </a:bodyPr>
            <a:lstStyle>
              <a:lvl1pPr defTabSz="457200">
                <a:defRPr>
                  <a:solidFill>
                    <a:schemeClr val="tx1"/>
                  </a:solidFill>
                  <a:latin typeface="Arial" panose="020B0604020202020204" pitchFamily="34" charset="0"/>
                </a:defRPr>
              </a:lvl1pPr>
              <a:lvl2pPr marL="742950" indent="-285750" defTabSz="457200">
                <a:defRPr>
                  <a:solidFill>
                    <a:schemeClr val="tx1"/>
                  </a:solidFill>
                  <a:latin typeface="Arial" panose="020B0604020202020204" pitchFamily="34" charset="0"/>
                </a:defRPr>
              </a:lvl2pPr>
              <a:lvl3pPr marL="1143000" indent="-228600" defTabSz="457200">
                <a:defRPr>
                  <a:solidFill>
                    <a:schemeClr val="tx1"/>
                  </a:solidFill>
                  <a:latin typeface="Arial" panose="020B0604020202020204" pitchFamily="34" charset="0"/>
                </a:defRPr>
              </a:lvl3pPr>
              <a:lvl4pPr marL="1600200" indent="-228600" defTabSz="457200">
                <a:defRPr>
                  <a:solidFill>
                    <a:schemeClr val="tx1"/>
                  </a:solidFill>
                  <a:latin typeface="Arial" panose="020B0604020202020204" pitchFamily="34" charset="0"/>
                </a:defRPr>
              </a:lvl4pPr>
              <a:lvl5pPr marL="2057400" indent="-228600" defTabSz="457200">
                <a:defRPr>
                  <a:solidFill>
                    <a:schemeClr val="tx1"/>
                  </a:solidFill>
                  <a:latin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defRPr>
              </a:lvl9pPr>
            </a:lstStyle>
            <a:p>
              <a:r>
                <a:rPr lang="en-GB" altLang="en-US">
                  <a:solidFill>
                    <a:srgbClr val="000000"/>
                  </a:solidFill>
                  <a:ea typeface="ヒラギノ角ゴ Pro W3"/>
                  <a:cs typeface="ヒラギノ角ゴ Pro W3"/>
                </a:rPr>
                <a:t>4</a:t>
              </a:r>
            </a:p>
          </p:txBody>
        </p:sp>
        <p:grpSp>
          <p:nvGrpSpPr>
            <p:cNvPr id="57405" name="Group 188"/>
            <p:cNvGrpSpPr>
              <a:grpSpLocks/>
            </p:cNvGrpSpPr>
            <p:nvPr/>
          </p:nvGrpSpPr>
          <p:grpSpPr bwMode="auto">
            <a:xfrm>
              <a:off x="1653225" y="2287976"/>
              <a:ext cx="6915054" cy="3337644"/>
              <a:chOff x="1473294" y="2264401"/>
              <a:chExt cx="6915056" cy="3338408"/>
            </a:xfrm>
          </p:grpSpPr>
          <p:sp>
            <p:nvSpPr>
              <p:cNvPr id="57408" name="Line 16"/>
              <p:cNvSpPr>
                <a:spLocks noChangeShapeType="1"/>
              </p:cNvSpPr>
              <p:nvPr/>
            </p:nvSpPr>
            <p:spPr bwMode="auto">
              <a:xfrm>
                <a:off x="1473294" y="5512822"/>
                <a:ext cx="6915056"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ru-RU"/>
              </a:p>
            </p:txBody>
          </p:sp>
          <p:sp>
            <p:nvSpPr>
              <p:cNvPr id="57409" name="Line 17"/>
              <p:cNvSpPr>
                <a:spLocks noChangeShapeType="1"/>
              </p:cNvSpPr>
              <p:nvPr/>
            </p:nvSpPr>
            <p:spPr bwMode="auto">
              <a:xfrm flipV="1">
                <a:off x="2082246" y="5512822"/>
                <a:ext cx="0" cy="89987"/>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ru-RU"/>
              </a:p>
            </p:txBody>
          </p:sp>
          <p:sp>
            <p:nvSpPr>
              <p:cNvPr id="57410" name="Line 18"/>
              <p:cNvSpPr>
                <a:spLocks noChangeShapeType="1"/>
              </p:cNvSpPr>
              <p:nvPr/>
            </p:nvSpPr>
            <p:spPr bwMode="auto">
              <a:xfrm flipV="1">
                <a:off x="2651488" y="5512822"/>
                <a:ext cx="0" cy="89987"/>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ru-RU"/>
              </a:p>
            </p:txBody>
          </p:sp>
          <p:sp>
            <p:nvSpPr>
              <p:cNvPr id="57411" name="Line 19"/>
              <p:cNvSpPr>
                <a:spLocks noChangeShapeType="1"/>
              </p:cNvSpPr>
              <p:nvPr/>
            </p:nvSpPr>
            <p:spPr bwMode="auto">
              <a:xfrm flipV="1">
                <a:off x="3228761" y="5512822"/>
                <a:ext cx="0" cy="89987"/>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ru-RU"/>
              </a:p>
            </p:txBody>
          </p:sp>
          <p:sp>
            <p:nvSpPr>
              <p:cNvPr id="57412" name="Line 20"/>
              <p:cNvSpPr>
                <a:spLocks noChangeShapeType="1"/>
              </p:cNvSpPr>
              <p:nvPr/>
            </p:nvSpPr>
            <p:spPr bwMode="auto">
              <a:xfrm flipV="1">
                <a:off x="3795688" y="5512822"/>
                <a:ext cx="0" cy="89987"/>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ru-RU"/>
              </a:p>
            </p:txBody>
          </p:sp>
          <p:sp>
            <p:nvSpPr>
              <p:cNvPr id="57413" name="Line 21"/>
              <p:cNvSpPr>
                <a:spLocks noChangeShapeType="1"/>
              </p:cNvSpPr>
              <p:nvPr/>
            </p:nvSpPr>
            <p:spPr bwMode="auto">
              <a:xfrm flipV="1">
                <a:off x="4370310" y="5512822"/>
                <a:ext cx="0" cy="89987"/>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ru-RU"/>
              </a:p>
            </p:txBody>
          </p:sp>
          <p:sp>
            <p:nvSpPr>
              <p:cNvPr id="57414" name="Line 22"/>
              <p:cNvSpPr>
                <a:spLocks noChangeShapeType="1"/>
              </p:cNvSpPr>
              <p:nvPr/>
            </p:nvSpPr>
            <p:spPr bwMode="auto">
              <a:xfrm flipV="1">
                <a:off x="4943172" y="5512822"/>
                <a:ext cx="0" cy="89987"/>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ru-RU"/>
              </a:p>
            </p:txBody>
          </p:sp>
          <p:sp>
            <p:nvSpPr>
              <p:cNvPr id="57415" name="Line 23"/>
              <p:cNvSpPr>
                <a:spLocks noChangeShapeType="1"/>
              </p:cNvSpPr>
              <p:nvPr/>
            </p:nvSpPr>
            <p:spPr bwMode="auto">
              <a:xfrm flipV="1">
                <a:off x="5517122" y="5512822"/>
                <a:ext cx="0" cy="89987"/>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ru-RU"/>
              </a:p>
            </p:txBody>
          </p:sp>
          <p:sp>
            <p:nvSpPr>
              <p:cNvPr id="57416" name="Line 24"/>
              <p:cNvSpPr>
                <a:spLocks noChangeShapeType="1"/>
              </p:cNvSpPr>
              <p:nvPr/>
            </p:nvSpPr>
            <p:spPr bwMode="auto">
              <a:xfrm flipV="1">
                <a:off x="6093894" y="5512822"/>
                <a:ext cx="0" cy="89987"/>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ru-RU"/>
              </a:p>
            </p:txBody>
          </p:sp>
          <p:sp>
            <p:nvSpPr>
              <p:cNvPr id="57417" name="Line 25"/>
              <p:cNvSpPr>
                <a:spLocks noChangeShapeType="1"/>
              </p:cNvSpPr>
              <p:nvPr/>
            </p:nvSpPr>
            <p:spPr bwMode="auto">
              <a:xfrm flipV="1">
                <a:off x="6663646" y="5512822"/>
                <a:ext cx="0" cy="89987"/>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ru-RU"/>
              </a:p>
            </p:txBody>
          </p:sp>
          <p:sp>
            <p:nvSpPr>
              <p:cNvPr id="57418" name="Line 26"/>
              <p:cNvSpPr>
                <a:spLocks noChangeShapeType="1"/>
              </p:cNvSpPr>
              <p:nvPr/>
            </p:nvSpPr>
            <p:spPr bwMode="auto">
              <a:xfrm flipV="1">
                <a:off x="7238714" y="5512822"/>
                <a:ext cx="0" cy="89987"/>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ru-RU"/>
              </a:p>
            </p:txBody>
          </p:sp>
          <p:sp>
            <p:nvSpPr>
              <p:cNvPr id="57419" name="Line 27"/>
              <p:cNvSpPr>
                <a:spLocks noChangeShapeType="1"/>
              </p:cNvSpPr>
              <p:nvPr/>
            </p:nvSpPr>
            <p:spPr bwMode="auto">
              <a:xfrm flipV="1">
                <a:off x="7807250" y="5512822"/>
                <a:ext cx="0" cy="89987"/>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ru-RU"/>
              </a:p>
            </p:txBody>
          </p:sp>
          <p:sp>
            <p:nvSpPr>
              <p:cNvPr id="57420" name="Line 28"/>
              <p:cNvSpPr>
                <a:spLocks noChangeShapeType="1"/>
              </p:cNvSpPr>
              <p:nvPr/>
            </p:nvSpPr>
            <p:spPr bwMode="auto">
              <a:xfrm flipV="1">
                <a:off x="8382314" y="5512822"/>
                <a:ext cx="0" cy="89987"/>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ru-RU"/>
              </a:p>
            </p:txBody>
          </p:sp>
          <p:sp>
            <p:nvSpPr>
              <p:cNvPr id="57421" name="Line 42"/>
              <p:cNvSpPr>
                <a:spLocks noChangeShapeType="1"/>
              </p:cNvSpPr>
              <p:nvPr/>
            </p:nvSpPr>
            <p:spPr bwMode="auto">
              <a:xfrm flipH="1" flipV="1">
                <a:off x="1545294" y="2264401"/>
                <a:ext cx="0" cy="3338407"/>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ru-RU"/>
              </a:p>
            </p:txBody>
          </p:sp>
          <p:sp>
            <p:nvSpPr>
              <p:cNvPr id="57422" name="Line 110"/>
              <p:cNvSpPr>
                <a:spLocks noChangeShapeType="1"/>
              </p:cNvSpPr>
              <p:nvPr/>
            </p:nvSpPr>
            <p:spPr bwMode="auto">
              <a:xfrm>
                <a:off x="1473294" y="2267506"/>
                <a:ext cx="72000"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nchor="ctr"/>
              <a:lstStyle/>
              <a:p>
                <a:endParaRPr lang="ru-RU"/>
              </a:p>
            </p:txBody>
          </p:sp>
          <p:sp>
            <p:nvSpPr>
              <p:cNvPr id="57423" name="Line 111"/>
              <p:cNvSpPr>
                <a:spLocks noChangeShapeType="1"/>
              </p:cNvSpPr>
              <p:nvPr/>
            </p:nvSpPr>
            <p:spPr bwMode="auto">
              <a:xfrm>
                <a:off x="1473294" y="3078835"/>
                <a:ext cx="72000"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nchor="ctr"/>
              <a:lstStyle/>
              <a:p>
                <a:endParaRPr lang="ru-RU"/>
              </a:p>
            </p:txBody>
          </p:sp>
          <p:sp>
            <p:nvSpPr>
              <p:cNvPr id="57424" name="Line 112"/>
              <p:cNvSpPr>
                <a:spLocks noChangeShapeType="1"/>
              </p:cNvSpPr>
              <p:nvPr/>
            </p:nvSpPr>
            <p:spPr bwMode="auto">
              <a:xfrm>
                <a:off x="1473294" y="3890164"/>
                <a:ext cx="72000"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nchor="ctr"/>
              <a:lstStyle/>
              <a:p>
                <a:endParaRPr lang="ru-RU"/>
              </a:p>
            </p:txBody>
          </p:sp>
          <p:sp>
            <p:nvSpPr>
              <p:cNvPr id="57425" name="Line 113"/>
              <p:cNvSpPr>
                <a:spLocks noChangeShapeType="1"/>
              </p:cNvSpPr>
              <p:nvPr/>
            </p:nvSpPr>
            <p:spPr bwMode="auto">
              <a:xfrm>
                <a:off x="1473294" y="4701493"/>
                <a:ext cx="72000"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nchor="ctr"/>
              <a:lstStyle/>
              <a:p>
                <a:endParaRPr lang="ru-RU"/>
              </a:p>
            </p:txBody>
          </p:sp>
        </p:grpSp>
        <p:sp>
          <p:nvSpPr>
            <p:cNvPr id="57406" name="Rectangle 43"/>
            <p:cNvSpPr>
              <a:spLocks noChangeArrowheads="1"/>
            </p:cNvSpPr>
            <p:nvPr/>
          </p:nvSpPr>
          <p:spPr bwMode="auto">
            <a:xfrm>
              <a:off x="1437925" y="5397185"/>
              <a:ext cx="128240" cy="2769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spAutoFit/>
            </a:bodyPr>
            <a:lstStyle>
              <a:lvl1pPr defTabSz="457200">
                <a:defRPr>
                  <a:solidFill>
                    <a:schemeClr val="tx1"/>
                  </a:solidFill>
                  <a:latin typeface="Arial" panose="020B0604020202020204" pitchFamily="34" charset="0"/>
                </a:defRPr>
              </a:lvl1pPr>
              <a:lvl2pPr marL="742950" indent="-285750" defTabSz="457200">
                <a:defRPr>
                  <a:solidFill>
                    <a:schemeClr val="tx1"/>
                  </a:solidFill>
                  <a:latin typeface="Arial" panose="020B0604020202020204" pitchFamily="34" charset="0"/>
                </a:defRPr>
              </a:lvl2pPr>
              <a:lvl3pPr marL="1143000" indent="-228600" defTabSz="457200">
                <a:defRPr>
                  <a:solidFill>
                    <a:schemeClr val="tx1"/>
                  </a:solidFill>
                  <a:latin typeface="Arial" panose="020B0604020202020204" pitchFamily="34" charset="0"/>
                </a:defRPr>
              </a:lvl3pPr>
              <a:lvl4pPr marL="1600200" indent="-228600" defTabSz="457200">
                <a:defRPr>
                  <a:solidFill>
                    <a:schemeClr val="tx1"/>
                  </a:solidFill>
                  <a:latin typeface="Arial" panose="020B0604020202020204" pitchFamily="34" charset="0"/>
                </a:defRPr>
              </a:lvl4pPr>
              <a:lvl5pPr marL="2057400" indent="-228600" defTabSz="457200">
                <a:defRPr>
                  <a:solidFill>
                    <a:schemeClr val="tx1"/>
                  </a:solidFill>
                  <a:latin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defRPr>
              </a:lvl9pPr>
            </a:lstStyle>
            <a:p>
              <a:r>
                <a:rPr lang="en-GB" altLang="en-US">
                  <a:solidFill>
                    <a:srgbClr val="000000"/>
                  </a:solidFill>
                  <a:ea typeface="ヒラギノ角ゴ Pro W3"/>
                  <a:cs typeface="ヒラギノ角ゴ Pro W3"/>
                </a:rPr>
                <a:t>0</a:t>
              </a:r>
            </a:p>
          </p:txBody>
        </p:sp>
        <p:sp>
          <p:nvSpPr>
            <p:cNvPr id="57407" name="Rectangle 30"/>
            <p:cNvSpPr>
              <a:spLocks noChangeArrowheads="1"/>
            </p:cNvSpPr>
            <p:nvPr/>
          </p:nvSpPr>
          <p:spPr bwMode="auto">
            <a:xfrm>
              <a:off x="2767299" y="5636262"/>
              <a:ext cx="128240" cy="2769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457200">
                <a:defRPr>
                  <a:solidFill>
                    <a:schemeClr val="tx1"/>
                  </a:solidFill>
                  <a:latin typeface="Arial" panose="020B0604020202020204" pitchFamily="34" charset="0"/>
                </a:defRPr>
              </a:lvl1pPr>
              <a:lvl2pPr marL="742950" indent="-285750" defTabSz="457200">
                <a:defRPr>
                  <a:solidFill>
                    <a:schemeClr val="tx1"/>
                  </a:solidFill>
                  <a:latin typeface="Arial" panose="020B0604020202020204" pitchFamily="34" charset="0"/>
                </a:defRPr>
              </a:lvl2pPr>
              <a:lvl3pPr marL="1143000" indent="-228600" defTabSz="457200">
                <a:defRPr>
                  <a:solidFill>
                    <a:schemeClr val="tx1"/>
                  </a:solidFill>
                  <a:latin typeface="Arial" panose="020B0604020202020204" pitchFamily="34" charset="0"/>
                </a:defRPr>
              </a:lvl3pPr>
              <a:lvl4pPr marL="1600200" indent="-228600" defTabSz="457200">
                <a:defRPr>
                  <a:solidFill>
                    <a:schemeClr val="tx1"/>
                  </a:solidFill>
                  <a:latin typeface="Arial" panose="020B0604020202020204" pitchFamily="34" charset="0"/>
                </a:defRPr>
              </a:lvl4pPr>
              <a:lvl5pPr marL="2057400" indent="-228600" defTabSz="457200">
                <a:defRPr>
                  <a:solidFill>
                    <a:schemeClr val="tx1"/>
                  </a:solidFill>
                  <a:latin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defRPr>
              </a:lvl9pPr>
            </a:lstStyle>
            <a:p>
              <a:pPr algn="ctr"/>
              <a:r>
                <a:rPr lang="en-GB" altLang="en-US">
                  <a:solidFill>
                    <a:srgbClr val="000000"/>
                  </a:solidFill>
                  <a:ea typeface="ヒラギノ角ゴ Pro W3"/>
                  <a:cs typeface="ヒラギノ角ゴ Pro W3"/>
                </a:rPr>
                <a:t>4</a:t>
              </a:r>
            </a:p>
          </p:txBody>
        </p:sp>
      </p:grpSp>
      <p:grpSp>
        <p:nvGrpSpPr>
          <p:cNvPr id="210" name="Group 209"/>
          <p:cNvGrpSpPr>
            <a:grpSpLocks/>
          </p:cNvGrpSpPr>
          <p:nvPr/>
        </p:nvGrpSpPr>
        <p:grpSpPr bwMode="auto">
          <a:xfrm>
            <a:off x="1698625" y="3219450"/>
            <a:ext cx="6940550" cy="2368550"/>
            <a:chOff x="1498176" y="3184488"/>
            <a:chExt cx="6940671" cy="2369009"/>
          </a:xfrm>
        </p:grpSpPr>
        <p:sp>
          <p:nvSpPr>
            <p:cNvPr id="57371" name="Rectangle 52"/>
            <p:cNvSpPr>
              <a:spLocks noChangeArrowheads="1"/>
            </p:cNvSpPr>
            <p:nvPr/>
          </p:nvSpPr>
          <p:spPr bwMode="auto">
            <a:xfrm>
              <a:off x="1498176" y="5445497"/>
              <a:ext cx="108000" cy="108000"/>
            </a:xfrm>
            <a:prstGeom prst="rect">
              <a:avLst/>
            </a:prstGeom>
            <a:solidFill>
              <a:srgbClr val="EC008C"/>
            </a:solidFill>
            <a:ln w="19050">
              <a:solidFill>
                <a:srgbClr val="EC008C"/>
              </a:solidFill>
              <a:miter lim="800000"/>
              <a:headEnd/>
              <a:tailEnd/>
            </a:ln>
          </p:spPr>
          <p:txBody>
            <a:bodyPr/>
            <a:lstStyle>
              <a:lvl1pPr defTabSz="457200">
                <a:defRPr>
                  <a:solidFill>
                    <a:schemeClr val="tx1"/>
                  </a:solidFill>
                  <a:latin typeface="Arial" panose="020B0604020202020204" pitchFamily="34" charset="0"/>
                </a:defRPr>
              </a:lvl1pPr>
              <a:lvl2pPr marL="742950" indent="-285750" defTabSz="457200">
                <a:defRPr>
                  <a:solidFill>
                    <a:schemeClr val="tx1"/>
                  </a:solidFill>
                  <a:latin typeface="Arial" panose="020B0604020202020204" pitchFamily="34" charset="0"/>
                </a:defRPr>
              </a:lvl2pPr>
              <a:lvl3pPr marL="1143000" indent="-228600" defTabSz="457200">
                <a:defRPr>
                  <a:solidFill>
                    <a:schemeClr val="tx1"/>
                  </a:solidFill>
                  <a:latin typeface="Arial" panose="020B0604020202020204" pitchFamily="34" charset="0"/>
                </a:defRPr>
              </a:lvl3pPr>
              <a:lvl4pPr marL="1600200" indent="-228600" defTabSz="457200">
                <a:defRPr>
                  <a:solidFill>
                    <a:schemeClr val="tx1"/>
                  </a:solidFill>
                  <a:latin typeface="Arial" panose="020B0604020202020204" pitchFamily="34" charset="0"/>
                </a:defRPr>
              </a:lvl4pPr>
              <a:lvl5pPr marL="2057400" indent="-228600" defTabSz="457200">
                <a:defRPr>
                  <a:solidFill>
                    <a:schemeClr val="tx1"/>
                  </a:solidFill>
                  <a:latin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defRPr>
              </a:lvl9pPr>
            </a:lstStyle>
            <a:p>
              <a:endParaRPr lang="de-DE" altLang="en-US">
                <a:solidFill>
                  <a:srgbClr val="000000"/>
                </a:solidFill>
                <a:ea typeface="ヒラギノ角ゴ Pro W3"/>
                <a:cs typeface="ヒラギノ角ゴ Pro W3"/>
              </a:endParaRPr>
            </a:p>
          </p:txBody>
        </p:sp>
        <p:sp>
          <p:nvSpPr>
            <p:cNvPr id="57372" name="Freeform 211"/>
            <p:cNvSpPr>
              <a:spLocks/>
            </p:cNvSpPr>
            <p:nvPr/>
          </p:nvSpPr>
          <p:spPr bwMode="auto">
            <a:xfrm>
              <a:off x="1556914" y="3222595"/>
              <a:ext cx="6831132" cy="2292794"/>
            </a:xfrm>
            <a:custGeom>
              <a:avLst/>
              <a:gdLst>
                <a:gd name="T0" fmla="*/ 6838676 w 6830055"/>
                <a:gd name="T1" fmla="*/ 2022378 h 2293599"/>
                <a:gd name="T2" fmla="*/ 4261013 w 6830055"/>
                <a:gd name="T3" fmla="*/ 1914144 h 2293599"/>
                <a:gd name="T4" fmla="*/ 3410857 w 6830055"/>
                <a:gd name="T5" fmla="*/ 1736513 h 2293599"/>
                <a:gd name="T6" fmla="*/ 2271923 w 6830055"/>
                <a:gd name="T7" fmla="*/ 1420961 h 2293599"/>
                <a:gd name="T8" fmla="*/ 1698654 w 6830055"/>
                <a:gd name="T9" fmla="*/ 943098 h 2293599"/>
                <a:gd name="T10" fmla="*/ 1419232 w 6830055"/>
                <a:gd name="T11" fmla="*/ 329837 h 2293599"/>
                <a:gd name="T12" fmla="*/ 1270598 w 6830055"/>
                <a:gd name="T13" fmla="*/ 244418 h 2293599"/>
                <a:gd name="T14" fmla="*/ 1127918 w 6830055"/>
                <a:gd name="T15" fmla="*/ 297705 h 2293599"/>
                <a:gd name="T16" fmla="*/ 988643 w 6830055"/>
                <a:gd name="T17" fmla="*/ 391573 h 2293599"/>
                <a:gd name="T18" fmla="*/ 843422 w 6830055"/>
                <a:gd name="T19" fmla="*/ 0 h 2293599"/>
                <a:gd name="T20" fmla="*/ 698201 w 6830055"/>
                <a:gd name="T21" fmla="*/ 361182 h 2293599"/>
                <a:gd name="T22" fmla="*/ 557183 w 6830055"/>
                <a:gd name="T23" fmla="*/ 398365 h 2293599"/>
                <a:gd name="T24" fmla="*/ 412834 w 6830055"/>
                <a:gd name="T25" fmla="*/ 1250990 h 2293599"/>
                <a:gd name="T26" fmla="*/ 270154 w 6830055"/>
                <a:gd name="T27" fmla="*/ 1804169 h 2293599"/>
                <a:gd name="T28" fmla="*/ 127466 w 6830055"/>
                <a:gd name="T29" fmla="*/ 2160301 h 2293599"/>
                <a:gd name="T30" fmla="*/ 0 w 6830055"/>
                <a:gd name="T31" fmla="*/ 2287167 h 2293599"/>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6830055" h="2293599">
                  <a:moveTo>
                    <a:pt x="6830055" y="2028066"/>
                  </a:moveTo>
                  <a:lnTo>
                    <a:pt x="4255642" y="1919527"/>
                  </a:lnTo>
                  <a:lnTo>
                    <a:pt x="3406557" y="1741397"/>
                  </a:lnTo>
                  <a:lnTo>
                    <a:pt x="2269059" y="1424957"/>
                  </a:lnTo>
                  <a:lnTo>
                    <a:pt x="1696510" y="945750"/>
                  </a:lnTo>
                  <a:lnTo>
                    <a:pt x="1417440" y="330765"/>
                  </a:lnTo>
                  <a:lnTo>
                    <a:pt x="1268998" y="245106"/>
                  </a:lnTo>
                  <a:lnTo>
                    <a:pt x="1126494" y="298545"/>
                  </a:lnTo>
                  <a:lnTo>
                    <a:pt x="987395" y="392676"/>
                  </a:lnTo>
                  <a:lnTo>
                    <a:pt x="842358" y="0"/>
                  </a:lnTo>
                  <a:lnTo>
                    <a:pt x="697321" y="362198"/>
                  </a:lnTo>
                  <a:lnTo>
                    <a:pt x="556479" y="399485"/>
                  </a:lnTo>
                  <a:lnTo>
                    <a:pt x="412314" y="1254508"/>
                  </a:lnTo>
                  <a:lnTo>
                    <a:pt x="269810" y="1809243"/>
                  </a:lnTo>
                  <a:lnTo>
                    <a:pt x="127306" y="2166376"/>
                  </a:lnTo>
                  <a:lnTo>
                    <a:pt x="0" y="2293599"/>
                  </a:lnTo>
                </a:path>
              </a:pathLst>
            </a:custGeom>
            <a:noFill/>
            <a:ln w="28575" cap="flat" cmpd="sng" algn="ctr">
              <a:solidFill>
                <a:srgbClr val="EC008C"/>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nchor="ctr"/>
            <a:lstStyle/>
            <a:p>
              <a:endParaRPr lang="ru-RU"/>
            </a:p>
          </p:txBody>
        </p:sp>
        <p:sp>
          <p:nvSpPr>
            <p:cNvPr id="57373" name="Rectangle 52"/>
            <p:cNvSpPr>
              <a:spLocks noChangeArrowheads="1"/>
            </p:cNvSpPr>
            <p:nvPr/>
          </p:nvSpPr>
          <p:spPr bwMode="auto">
            <a:xfrm>
              <a:off x="1771037" y="4977504"/>
              <a:ext cx="108000" cy="108000"/>
            </a:xfrm>
            <a:prstGeom prst="rect">
              <a:avLst/>
            </a:prstGeom>
            <a:solidFill>
              <a:srgbClr val="EC008C"/>
            </a:solidFill>
            <a:ln w="19050">
              <a:solidFill>
                <a:srgbClr val="EC008C"/>
              </a:solidFill>
              <a:miter lim="800000"/>
              <a:headEnd/>
              <a:tailEnd/>
            </a:ln>
          </p:spPr>
          <p:txBody>
            <a:bodyPr/>
            <a:lstStyle>
              <a:lvl1pPr defTabSz="457200">
                <a:defRPr>
                  <a:solidFill>
                    <a:schemeClr val="tx1"/>
                  </a:solidFill>
                  <a:latin typeface="Arial" panose="020B0604020202020204" pitchFamily="34" charset="0"/>
                </a:defRPr>
              </a:lvl1pPr>
              <a:lvl2pPr marL="742950" indent="-285750" defTabSz="457200">
                <a:defRPr>
                  <a:solidFill>
                    <a:schemeClr val="tx1"/>
                  </a:solidFill>
                  <a:latin typeface="Arial" panose="020B0604020202020204" pitchFamily="34" charset="0"/>
                </a:defRPr>
              </a:lvl2pPr>
              <a:lvl3pPr marL="1143000" indent="-228600" defTabSz="457200">
                <a:defRPr>
                  <a:solidFill>
                    <a:schemeClr val="tx1"/>
                  </a:solidFill>
                  <a:latin typeface="Arial" panose="020B0604020202020204" pitchFamily="34" charset="0"/>
                </a:defRPr>
              </a:lvl3pPr>
              <a:lvl4pPr marL="1600200" indent="-228600" defTabSz="457200">
                <a:defRPr>
                  <a:solidFill>
                    <a:schemeClr val="tx1"/>
                  </a:solidFill>
                  <a:latin typeface="Arial" panose="020B0604020202020204" pitchFamily="34" charset="0"/>
                </a:defRPr>
              </a:lvl4pPr>
              <a:lvl5pPr marL="2057400" indent="-228600" defTabSz="457200">
                <a:defRPr>
                  <a:solidFill>
                    <a:schemeClr val="tx1"/>
                  </a:solidFill>
                  <a:latin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defRPr>
              </a:lvl9pPr>
            </a:lstStyle>
            <a:p>
              <a:endParaRPr lang="de-DE" altLang="en-US">
                <a:solidFill>
                  <a:srgbClr val="000000"/>
                </a:solidFill>
                <a:ea typeface="ヒラギノ角ゴ Pro W3"/>
                <a:cs typeface="ヒラギノ角ゴ Pro W3"/>
              </a:endParaRPr>
            </a:p>
          </p:txBody>
        </p:sp>
        <p:sp>
          <p:nvSpPr>
            <p:cNvPr id="57374" name="Rectangle 52"/>
            <p:cNvSpPr>
              <a:spLocks noChangeArrowheads="1"/>
            </p:cNvSpPr>
            <p:nvPr/>
          </p:nvSpPr>
          <p:spPr bwMode="auto">
            <a:xfrm>
              <a:off x="1628896" y="5326048"/>
              <a:ext cx="108000" cy="108000"/>
            </a:xfrm>
            <a:prstGeom prst="rect">
              <a:avLst/>
            </a:prstGeom>
            <a:solidFill>
              <a:srgbClr val="EC008C"/>
            </a:solidFill>
            <a:ln w="19050">
              <a:solidFill>
                <a:srgbClr val="EC008C"/>
              </a:solidFill>
              <a:miter lim="800000"/>
              <a:headEnd/>
              <a:tailEnd/>
            </a:ln>
          </p:spPr>
          <p:txBody>
            <a:bodyPr/>
            <a:lstStyle>
              <a:lvl1pPr defTabSz="457200">
                <a:defRPr>
                  <a:solidFill>
                    <a:schemeClr val="tx1"/>
                  </a:solidFill>
                  <a:latin typeface="Arial" panose="020B0604020202020204" pitchFamily="34" charset="0"/>
                </a:defRPr>
              </a:lvl1pPr>
              <a:lvl2pPr marL="742950" indent="-285750" defTabSz="457200">
                <a:defRPr>
                  <a:solidFill>
                    <a:schemeClr val="tx1"/>
                  </a:solidFill>
                  <a:latin typeface="Arial" panose="020B0604020202020204" pitchFamily="34" charset="0"/>
                </a:defRPr>
              </a:lvl2pPr>
              <a:lvl3pPr marL="1143000" indent="-228600" defTabSz="457200">
                <a:defRPr>
                  <a:solidFill>
                    <a:schemeClr val="tx1"/>
                  </a:solidFill>
                  <a:latin typeface="Arial" panose="020B0604020202020204" pitchFamily="34" charset="0"/>
                </a:defRPr>
              </a:lvl3pPr>
              <a:lvl4pPr marL="1600200" indent="-228600" defTabSz="457200">
                <a:defRPr>
                  <a:solidFill>
                    <a:schemeClr val="tx1"/>
                  </a:solidFill>
                  <a:latin typeface="Arial" panose="020B0604020202020204" pitchFamily="34" charset="0"/>
                </a:defRPr>
              </a:lvl4pPr>
              <a:lvl5pPr marL="2057400" indent="-228600" defTabSz="457200">
                <a:defRPr>
                  <a:solidFill>
                    <a:schemeClr val="tx1"/>
                  </a:solidFill>
                  <a:latin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defRPr>
              </a:lvl9pPr>
            </a:lstStyle>
            <a:p>
              <a:endParaRPr lang="de-DE" altLang="en-US">
                <a:solidFill>
                  <a:srgbClr val="000000"/>
                </a:solidFill>
                <a:ea typeface="ヒラギノ角ゴ Pro W3"/>
                <a:cs typeface="ヒラギノ角ゴ Pro W3"/>
              </a:endParaRPr>
            </a:p>
          </p:txBody>
        </p:sp>
        <p:sp>
          <p:nvSpPr>
            <p:cNvPr id="57375" name="Rectangle 52"/>
            <p:cNvSpPr>
              <a:spLocks noChangeArrowheads="1"/>
            </p:cNvSpPr>
            <p:nvPr/>
          </p:nvSpPr>
          <p:spPr bwMode="auto">
            <a:xfrm>
              <a:off x="1917294" y="4416848"/>
              <a:ext cx="108000" cy="108000"/>
            </a:xfrm>
            <a:prstGeom prst="rect">
              <a:avLst/>
            </a:prstGeom>
            <a:solidFill>
              <a:srgbClr val="EC008C"/>
            </a:solidFill>
            <a:ln w="19050">
              <a:solidFill>
                <a:srgbClr val="EC008C"/>
              </a:solidFill>
              <a:miter lim="800000"/>
              <a:headEnd/>
              <a:tailEnd/>
            </a:ln>
          </p:spPr>
          <p:txBody>
            <a:bodyPr/>
            <a:lstStyle>
              <a:lvl1pPr defTabSz="457200">
                <a:defRPr>
                  <a:solidFill>
                    <a:schemeClr val="tx1"/>
                  </a:solidFill>
                  <a:latin typeface="Arial" panose="020B0604020202020204" pitchFamily="34" charset="0"/>
                </a:defRPr>
              </a:lvl1pPr>
              <a:lvl2pPr marL="742950" indent="-285750" defTabSz="457200">
                <a:defRPr>
                  <a:solidFill>
                    <a:schemeClr val="tx1"/>
                  </a:solidFill>
                  <a:latin typeface="Arial" panose="020B0604020202020204" pitchFamily="34" charset="0"/>
                </a:defRPr>
              </a:lvl2pPr>
              <a:lvl3pPr marL="1143000" indent="-228600" defTabSz="457200">
                <a:defRPr>
                  <a:solidFill>
                    <a:schemeClr val="tx1"/>
                  </a:solidFill>
                  <a:latin typeface="Arial" panose="020B0604020202020204" pitchFamily="34" charset="0"/>
                </a:defRPr>
              </a:lvl3pPr>
              <a:lvl4pPr marL="1600200" indent="-228600" defTabSz="457200">
                <a:defRPr>
                  <a:solidFill>
                    <a:schemeClr val="tx1"/>
                  </a:solidFill>
                  <a:latin typeface="Arial" panose="020B0604020202020204" pitchFamily="34" charset="0"/>
                </a:defRPr>
              </a:lvl4pPr>
              <a:lvl5pPr marL="2057400" indent="-228600" defTabSz="457200">
                <a:defRPr>
                  <a:solidFill>
                    <a:schemeClr val="tx1"/>
                  </a:solidFill>
                  <a:latin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defRPr>
              </a:lvl9pPr>
            </a:lstStyle>
            <a:p>
              <a:endParaRPr lang="de-DE" altLang="en-US">
                <a:solidFill>
                  <a:srgbClr val="000000"/>
                </a:solidFill>
                <a:ea typeface="ヒラギノ角ゴ Pro W3"/>
                <a:cs typeface="ヒラギノ角ゴ Pro W3"/>
              </a:endParaRPr>
            </a:p>
          </p:txBody>
        </p:sp>
        <p:sp>
          <p:nvSpPr>
            <p:cNvPr id="57376" name="Rectangle 52"/>
            <p:cNvSpPr>
              <a:spLocks noChangeArrowheads="1"/>
            </p:cNvSpPr>
            <p:nvPr/>
          </p:nvSpPr>
          <p:spPr bwMode="auto">
            <a:xfrm>
              <a:off x="2056536" y="3563426"/>
              <a:ext cx="108000" cy="108000"/>
            </a:xfrm>
            <a:prstGeom prst="rect">
              <a:avLst/>
            </a:prstGeom>
            <a:solidFill>
              <a:srgbClr val="EC008C"/>
            </a:solidFill>
            <a:ln w="19050">
              <a:solidFill>
                <a:srgbClr val="EC008C"/>
              </a:solidFill>
              <a:miter lim="800000"/>
              <a:headEnd/>
              <a:tailEnd/>
            </a:ln>
          </p:spPr>
          <p:txBody>
            <a:bodyPr/>
            <a:lstStyle>
              <a:lvl1pPr defTabSz="457200">
                <a:defRPr>
                  <a:solidFill>
                    <a:schemeClr val="tx1"/>
                  </a:solidFill>
                  <a:latin typeface="Arial" panose="020B0604020202020204" pitchFamily="34" charset="0"/>
                </a:defRPr>
              </a:lvl1pPr>
              <a:lvl2pPr marL="742950" indent="-285750" defTabSz="457200">
                <a:defRPr>
                  <a:solidFill>
                    <a:schemeClr val="tx1"/>
                  </a:solidFill>
                  <a:latin typeface="Arial" panose="020B0604020202020204" pitchFamily="34" charset="0"/>
                </a:defRPr>
              </a:lvl2pPr>
              <a:lvl3pPr marL="1143000" indent="-228600" defTabSz="457200">
                <a:defRPr>
                  <a:solidFill>
                    <a:schemeClr val="tx1"/>
                  </a:solidFill>
                  <a:latin typeface="Arial" panose="020B0604020202020204" pitchFamily="34" charset="0"/>
                </a:defRPr>
              </a:lvl3pPr>
              <a:lvl4pPr marL="1600200" indent="-228600" defTabSz="457200">
                <a:defRPr>
                  <a:solidFill>
                    <a:schemeClr val="tx1"/>
                  </a:solidFill>
                  <a:latin typeface="Arial" panose="020B0604020202020204" pitchFamily="34" charset="0"/>
                </a:defRPr>
              </a:lvl4pPr>
              <a:lvl5pPr marL="2057400" indent="-228600" defTabSz="457200">
                <a:defRPr>
                  <a:solidFill>
                    <a:schemeClr val="tx1"/>
                  </a:solidFill>
                  <a:latin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defRPr>
              </a:lvl9pPr>
            </a:lstStyle>
            <a:p>
              <a:endParaRPr lang="de-DE" altLang="en-US">
                <a:solidFill>
                  <a:srgbClr val="000000"/>
                </a:solidFill>
                <a:ea typeface="ヒラギノ角ゴ Pro W3"/>
                <a:cs typeface="ヒラギノ角ゴ Pro W3"/>
              </a:endParaRPr>
            </a:p>
          </p:txBody>
        </p:sp>
        <p:sp>
          <p:nvSpPr>
            <p:cNvPr id="57377" name="Rectangle 52"/>
            <p:cNvSpPr>
              <a:spLocks noChangeArrowheads="1"/>
            </p:cNvSpPr>
            <p:nvPr/>
          </p:nvSpPr>
          <p:spPr bwMode="auto">
            <a:xfrm>
              <a:off x="2198019" y="3525914"/>
              <a:ext cx="108000" cy="108000"/>
            </a:xfrm>
            <a:prstGeom prst="rect">
              <a:avLst/>
            </a:prstGeom>
            <a:solidFill>
              <a:srgbClr val="EC008C"/>
            </a:solidFill>
            <a:ln w="19050">
              <a:solidFill>
                <a:srgbClr val="EC008C"/>
              </a:solidFill>
              <a:miter lim="800000"/>
              <a:headEnd/>
              <a:tailEnd/>
            </a:ln>
          </p:spPr>
          <p:txBody>
            <a:bodyPr/>
            <a:lstStyle>
              <a:lvl1pPr defTabSz="457200">
                <a:defRPr>
                  <a:solidFill>
                    <a:schemeClr val="tx1"/>
                  </a:solidFill>
                  <a:latin typeface="Arial" panose="020B0604020202020204" pitchFamily="34" charset="0"/>
                </a:defRPr>
              </a:lvl1pPr>
              <a:lvl2pPr marL="742950" indent="-285750" defTabSz="457200">
                <a:defRPr>
                  <a:solidFill>
                    <a:schemeClr val="tx1"/>
                  </a:solidFill>
                  <a:latin typeface="Arial" panose="020B0604020202020204" pitchFamily="34" charset="0"/>
                </a:defRPr>
              </a:lvl2pPr>
              <a:lvl3pPr marL="1143000" indent="-228600" defTabSz="457200">
                <a:defRPr>
                  <a:solidFill>
                    <a:schemeClr val="tx1"/>
                  </a:solidFill>
                  <a:latin typeface="Arial" panose="020B0604020202020204" pitchFamily="34" charset="0"/>
                </a:defRPr>
              </a:lvl3pPr>
              <a:lvl4pPr marL="1600200" indent="-228600" defTabSz="457200">
                <a:defRPr>
                  <a:solidFill>
                    <a:schemeClr val="tx1"/>
                  </a:solidFill>
                  <a:latin typeface="Arial" panose="020B0604020202020204" pitchFamily="34" charset="0"/>
                </a:defRPr>
              </a:lvl4pPr>
              <a:lvl5pPr marL="2057400" indent="-228600" defTabSz="457200">
                <a:defRPr>
                  <a:solidFill>
                    <a:schemeClr val="tx1"/>
                  </a:solidFill>
                  <a:latin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defRPr>
              </a:lvl9pPr>
            </a:lstStyle>
            <a:p>
              <a:endParaRPr lang="de-DE" altLang="en-US">
                <a:solidFill>
                  <a:srgbClr val="000000"/>
                </a:solidFill>
                <a:ea typeface="ヒラギノ角ゴ Pro W3"/>
                <a:cs typeface="ヒラギノ角ゴ Pro W3"/>
              </a:endParaRPr>
            </a:p>
          </p:txBody>
        </p:sp>
        <p:sp>
          <p:nvSpPr>
            <p:cNvPr id="57378" name="Rectangle 52"/>
            <p:cNvSpPr>
              <a:spLocks noChangeArrowheads="1"/>
            </p:cNvSpPr>
            <p:nvPr/>
          </p:nvSpPr>
          <p:spPr bwMode="auto">
            <a:xfrm>
              <a:off x="2342035" y="3184488"/>
              <a:ext cx="108000" cy="108000"/>
            </a:xfrm>
            <a:prstGeom prst="rect">
              <a:avLst/>
            </a:prstGeom>
            <a:solidFill>
              <a:srgbClr val="EC008C"/>
            </a:solidFill>
            <a:ln w="19050">
              <a:solidFill>
                <a:srgbClr val="EC008C"/>
              </a:solidFill>
              <a:miter lim="800000"/>
              <a:headEnd/>
              <a:tailEnd/>
            </a:ln>
          </p:spPr>
          <p:txBody>
            <a:bodyPr/>
            <a:lstStyle>
              <a:lvl1pPr defTabSz="457200">
                <a:defRPr>
                  <a:solidFill>
                    <a:schemeClr val="tx1"/>
                  </a:solidFill>
                  <a:latin typeface="Arial" panose="020B0604020202020204" pitchFamily="34" charset="0"/>
                </a:defRPr>
              </a:lvl1pPr>
              <a:lvl2pPr marL="742950" indent="-285750" defTabSz="457200">
                <a:defRPr>
                  <a:solidFill>
                    <a:schemeClr val="tx1"/>
                  </a:solidFill>
                  <a:latin typeface="Arial" panose="020B0604020202020204" pitchFamily="34" charset="0"/>
                </a:defRPr>
              </a:lvl2pPr>
              <a:lvl3pPr marL="1143000" indent="-228600" defTabSz="457200">
                <a:defRPr>
                  <a:solidFill>
                    <a:schemeClr val="tx1"/>
                  </a:solidFill>
                  <a:latin typeface="Arial" panose="020B0604020202020204" pitchFamily="34" charset="0"/>
                </a:defRPr>
              </a:lvl3pPr>
              <a:lvl4pPr marL="1600200" indent="-228600" defTabSz="457200">
                <a:defRPr>
                  <a:solidFill>
                    <a:schemeClr val="tx1"/>
                  </a:solidFill>
                  <a:latin typeface="Arial" panose="020B0604020202020204" pitchFamily="34" charset="0"/>
                </a:defRPr>
              </a:lvl4pPr>
              <a:lvl5pPr marL="2057400" indent="-228600" defTabSz="457200">
                <a:defRPr>
                  <a:solidFill>
                    <a:schemeClr val="tx1"/>
                  </a:solidFill>
                  <a:latin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defRPr>
              </a:lvl9pPr>
            </a:lstStyle>
            <a:p>
              <a:endParaRPr lang="de-DE" altLang="en-US">
                <a:solidFill>
                  <a:srgbClr val="000000"/>
                </a:solidFill>
                <a:ea typeface="ヒラギノ角ゴ Pro W3"/>
                <a:cs typeface="ヒラギノ角ゴ Pro W3"/>
              </a:endParaRPr>
            </a:p>
          </p:txBody>
        </p:sp>
        <p:sp>
          <p:nvSpPr>
            <p:cNvPr id="57379" name="Rectangle 52"/>
            <p:cNvSpPr>
              <a:spLocks noChangeArrowheads="1"/>
            </p:cNvSpPr>
            <p:nvPr/>
          </p:nvSpPr>
          <p:spPr bwMode="auto">
            <a:xfrm>
              <a:off x="2484309" y="3557728"/>
              <a:ext cx="108000" cy="108000"/>
            </a:xfrm>
            <a:prstGeom prst="rect">
              <a:avLst/>
            </a:prstGeom>
            <a:solidFill>
              <a:srgbClr val="EC008C"/>
            </a:solidFill>
            <a:ln w="19050">
              <a:solidFill>
                <a:srgbClr val="EC008C"/>
              </a:solidFill>
              <a:miter lim="800000"/>
              <a:headEnd/>
              <a:tailEnd/>
            </a:ln>
          </p:spPr>
          <p:txBody>
            <a:bodyPr/>
            <a:lstStyle>
              <a:lvl1pPr defTabSz="457200">
                <a:defRPr>
                  <a:solidFill>
                    <a:schemeClr val="tx1"/>
                  </a:solidFill>
                  <a:latin typeface="Arial" panose="020B0604020202020204" pitchFamily="34" charset="0"/>
                </a:defRPr>
              </a:lvl1pPr>
              <a:lvl2pPr marL="742950" indent="-285750" defTabSz="457200">
                <a:defRPr>
                  <a:solidFill>
                    <a:schemeClr val="tx1"/>
                  </a:solidFill>
                  <a:latin typeface="Arial" panose="020B0604020202020204" pitchFamily="34" charset="0"/>
                </a:defRPr>
              </a:lvl2pPr>
              <a:lvl3pPr marL="1143000" indent="-228600" defTabSz="457200">
                <a:defRPr>
                  <a:solidFill>
                    <a:schemeClr val="tx1"/>
                  </a:solidFill>
                  <a:latin typeface="Arial" panose="020B0604020202020204" pitchFamily="34" charset="0"/>
                </a:defRPr>
              </a:lvl3pPr>
              <a:lvl4pPr marL="1600200" indent="-228600" defTabSz="457200">
                <a:defRPr>
                  <a:solidFill>
                    <a:schemeClr val="tx1"/>
                  </a:solidFill>
                  <a:latin typeface="Arial" panose="020B0604020202020204" pitchFamily="34" charset="0"/>
                </a:defRPr>
              </a:lvl4pPr>
              <a:lvl5pPr marL="2057400" indent="-228600" defTabSz="457200">
                <a:defRPr>
                  <a:solidFill>
                    <a:schemeClr val="tx1"/>
                  </a:solidFill>
                  <a:latin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defRPr>
              </a:lvl9pPr>
            </a:lstStyle>
            <a:p>
              <a:endParaRPr lang="de-DE" altLang="en-US">
                <a:solidFill>
                  <a:srgbClr val="000000"/>
                </a:solidFill>
                <a:ea typeface="ヒラギノ角ゴ Pro W3"/>
                <a:cs typeface="ヒラギノ角ゴ Pro W3"/>
              </a:endParaRPr>
            </a:p>
          </p:txBody>
        </p:sp>
        <p:sp>
          <p:nvSpPr>
            <p:cNvPr id="57380" name="Rectangle 52"/>
            <p:cNvSpPr>
              <a:spLocks noChangeArrowheads="1"/>
            </p:cNvSpPr>
            <p:nvPr/>
          </p:nvSpPr>
          <p:spPr bwMode="auto">
            <a:xfrm>
              <a:off x="2622556" y="3464315"/>
              <a:ext cx="108000" cy="108000"/>
            </a:xfrm>
            <a:prstGeom prst="rect">
              <a:avLst/>
            </a:prstGeom>
            <a:solidFill>
              <a:srgbClr val="EC008C"/>
            </a:solidFill>
            <a:ln w="19050">
              <a:solidFill>
                <a:srgbClr val="EC008C"/>
              </a:solidFill>
              <a:miter lim="800000"/>
              <a:headEnd/>
              <a:tailEnd/>
            </a:ln>
          </p:spPr>
          <p:txBody>
            <a:bodyPr/>
            <a:lstStyle>
              <a:lvl1pPr defTabSz="457200">
                <a:defRPr>
                  <a:solidFill>
                    <a:schemeClr val="tx1"/>
                  </a:solidFill>
                  <a:latin typeface="Arial" panose="020B0604020202020204" pitchFamily="34" charset="0"/>
                </a:defRPr>
              </a:lvl1pPr>
              <a:lvl2pPr marL="742950" indent="-285750" defTabSz="457200">
                <a:defRPr>
                  <a:solidFill>
                    <a:schemeClr val="tx1"/>
                  </a:solidFill>
                  <a:latin typeface="Arial" panose="020B0604020202020204" pitchFamily="34" charset="0"/>
                </a:defRPr>
              </a:lvl2pPr>
              <a:lvl3pPr marL="1143000" indent="-228600" defTabSz="457200">
                <a:defRPr>
                  <a:solidFill>
                    <a:schemeClr val="tx1"/>
                  </a:solidFill>
                  <a:latin typeface="Arial" panose="020B0604020202020204" pitchFamily="34" charset="0"/>
                </a:defRPr>
              </a:lvl3pPr>
              <a:lvl4pPr marL="1600200" indent="-228600" defTabSz="457200">
                <a:defRPr>
                  <a:solidFill>
                    <a:schemeClr val="tx1"/>
                  </a:solidFill>
                  <a:latin typeface="Arial" panose="020B0604020202020204" pitchFamily="34" charset="0"/>
                </a:defRPr>
              </a:lvl4pPr>
              <a:lvl5pPr marL="2057400" indent="-228600" defTabSz="457200">
                <a:defRPr>
                  <a:solidFill>
                    <a:schemeClr val="tx1"/>
                  </a:solidFill>
                  <a:latin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defRPr>
              </a:lvl9pPr>
            </a:lstStyle>
            <a:p>
              <a:endParaRPr lang="de-DE" altLang="en-US">
                <a:solidFill>
                  <a:srgbClr val="000000"/>
                </a:solidFill>
                <a:ea typeface="ヒラギノ角ゴ Pro W3"/>
                <a:cs typeface="ヒラギノ角ゴ Pro W3"/>
              </a:endParaRPr>
            </a:p>
          </p:txBody>
        </p:sp>
        <p:sp>
          <p:nvSpPr>
            <p:cNvPr id="57381" name="Rectangle 52"/>
            <p:cNvSpPr>
              <a:spLocks noChangeArrowheads="1"/>
            </p:cNvSpPr>
            <p:nvPr/>
          </p:nvSpPr>
          <p:spPr bwMode="auto">
            <a:xfrm>
              <a:off x="2769142" y="3413300"/>
              <a:ext cx="108000" cy="108000"/>
            </a:xfrm>
            <a:prstGeom prst="rect">
              <a:avLst/>
            </a:prstGeom>
            <a:solidFill>
              <a:srgbClr val="EC008C"/>
            </a:solidFill>
            <a:ln w="19050">
              <a:solidFill>
                <a:srgbClr val="EC008C"/>
              </a:solidFill>
              <a:miter lim="800000"/>
              <a:headEnd/>
              <a:tailEnd/>
            </a:ln>
          </p:spPr>
          <p:txBody>
            <a:bodyPr/>
            <a:lstStyle>
              <a:lvl1pPr defTabSz="457200">
                <a:defRPr>
                  <a:solidFill>
                    <a:schemeClr val="tx1"/>
                  </a:solidFill>
                  <a:latin typeface="Arial" panose="020B0604020202020204" pitchFamily="34" charset="0"/>
                </a:defRPr>
              </a:lvl1pPr>
              <a:lvl2pPr marL="742950" indent="-285750" defTabSz="457200">
                <a:defRPr>
                  <a:solidFill>
                    <a:schemeClr val="tx1"/>
                  </a:solidFill>
                  <a:latin typeface="Arial" panose="020B0604020202020204" pitchFamily="34" charset="0"/>
                </a:defRPr>
              </a:lvl2pPr>
              <a:lvl3pPr marL="1143000" indent="-228600" defTabSz="457200">
                <a:defRPr>
                  <a:solidFill>
                    <a:schemeClr val="tx1"/>
                  </a:solidFill>
                  <a:latin typeface="Arial" panose="020B0604020202020204" pitchFamily="34" charset="0"/>
                </a:defRPr>
              </a:lvl3pPr>
              <a:lvl4pPr marL="1600200" indent="-228600" defTabSz="457200">
                <a:defRPr>
                  <a:solidFill>
                    <a:schemeClr val="tx1"/>
                  </a:solidFill>
                  <a:latin typeface="Arial" panose="020B0604020202020204" pitchFamily="34" charset="0"/>
                </a:defRPr>
              </a:lvl4pPr>
              <a:lvl5pPr marL="2057400" indent="-228600" defTabSz="457200">
                <a:defRPr>
                  <a:solidFill>
                    <a:schemeClr val="tx1"/>
                  </a:solidFill>
                  <a:latin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defRPr>
              </a:lvl9pPr>
            </a:lstStyle>
            <a:p>
              <a:endParaRPr lang="de-DE" altLang="en-US">
                <a:solidFill>
                  <a:srgbClr val="000000"/>
                </a:solidFill>
                <a:ea typeface="ヒラギノ角ゴ Pro W3"/>
                <a:cs typeface="ヒラギノ角ゴ Pro W3"/>
              </a:endParaRPr>
            </a:p>
          </p:txBody>
        </p:sp>
        <p:sp>
          <p:nvSpPr>
            <p:cNvPr id="57382" name="Rectangle 52"/>
            <p:cNvSpPr>
              <a:spLocks noChangeArrowheads="1"/>
            </p:cNvSpPr>
            <p:nvPr/>
          </p:nvSpPr>
          <p:spPr bwMode="auto">
            <a:xfrm>
              <a:off x="2910750" y="3497599"/>
              <a:ext cx="108000" cy="108000"/>
            </a:xfrm>
            <a:prstGeom prst="rect">
              <a:avLst/>
            </a:prstGeom>
            <a:solidFill>
              <a:srgbClr val="EC008C"/>
            </a:solidFill>
            <a:ln w="19050">
              <a:solidFill>
                <a:srgbClr val="EC008C"/>
              </a:solidFill>
              <a:miter lim="800000"/>
              <a:headEnd/>
              <a:tailEnd/>
            </a:ln>
          </p:spPr>
          <p:txBody>
            <a:bodyPr/>
            <a:lstStyle>
              <a:lvl1pPr defTabSz="457200">
                <a:defRPr>
                  <a:solidFill>
                    <a:schemeClr val="tx1"/>
                  </a:solidFill>
                  <a:latin typeface="Arial" panose="020B0604020202020204" pitchFamily="34" charset="0"/>
                </a:defRPr>
              </a:lvl1pPr>
              <a:lvl2pPr marL="742950" indent="-285750" defTabSz="457200">
                <a:defRPr>
                  <a:solidFill>
                    <a:schemeClr val="tx1"/>
                  </a:solidFill>
                  <a:latin typeface="Arial" panose="020B0604020202020204" pitchFamily="34" charset="0"/>
                </a:defRPr>
              </a:lvl2pPr>
              <a:lvl3pPr marL="1143000" indent="-228600" defTabSz="457200">
                <a:defRPr>
                  <a:solidFill>
                    <a:schemeClr val="tx1"/>
                  </a:solidFill>
                  <a:latin typeface="Arial" panose="020B0604020202020204" pitchFamily="34" charset="0"/>
                </a:defRPr>
              </a:lvl3pPr>
              <a:lvl4pPr marL="1600200" indent="-228600" defTabSz="457200">
                <a:defRPr>
                  <a:solidFill>
                    <a:schemeClr val="tx1"/>
                  </a:solidFill>
                  <a:latin typeface="Arial" panose="020B0604020202020204" pitchFamily="34" charset="0"/>
                </a:defRPr>
              </a:lvl4pPr>
              <a:lvl5pPr marL="2057400" indent="-228600" defTabSz="457200">
                <a:defRPr>
                  <a:solidFill>
                    <a:schemeClr val="tx1"/>
                  </a:solidFill>
                  <a:latin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defRPr>
              </a:lvl9pPr>
            </a:lstStyle>
            <a:p>
              <a:endParaRPr lang="de-DE" altLang="en-US">
                <a:solidFill>
                  <a:srgbClr val="000000"/>
                </a:solidFill>
                <a:ea typeface="ヒラギノ角ゴ Pro W3"/>
                <a:cs typeface="ヒラギノ角ゴ Pro W3"/>
              </a:endParaRPr>
            </a:p>
          </p:txBody>
        </p:sp>
        <p:sp>
          <p:nvSpPr>
            <p:cNvPr id="57383" name="Rectangle 52"/>
            <p:cNvSpPr>
              <a:spLocks noChangeArrowheads="1"/>
            </p:cNvSpPr>
            <p:nvPr/>
          </p:nvSpPr>
          <p:spPr bwMode="auto">
            <a:xfrm>
              <a:off x="3197671" y="4112143"/>
              <a:ext cx="108000" cy="108000"/>
            </a:xfrm>
            <a:prstGeom prst="rect">
              <a:avLst/>
            </a:prstGeom>
            <a:solidFill>
              <a:srgbClr val="EC008C"/>
            </a:solidFill>
            <a:ln w="19050">
              <a:solidFill>
                <a:srgbClr val="EC008C"/>
              </a:solidFill>
              <a:miter lim="800000"/>
              <a:headEnd/>
              <a:tailEnd/>
            </a:ln>
          </p:spPr>
          <p:txBody>
            <a:bodyPr/>
            <a:lstStyle>
              <a:lvl1pPr defTabSz="457200">
                <a:defRPr>
                  <a:solidFill>
                    <a:schemeClr val="tx1"/>
                  </a:solidFill>
                  <a:latin typeface="Arial" panose="020B0604020202020204" pitchFamily="34" charset="0"/>
                </a:defRPr>
              </a:lvl1pPr>
              <a:lvl2pPr marL="742950" indent="-285750" defTabSz="457200">
                <a:defRPr>
                  <a:solidFill>
                    <a:schemeClr val="tx1"/>
                  </a:solidFill>
                  <a:latin typeface="Arial" panose="020B0604020202020204" pitchFamily="34" charset="0"/>
                </a:defRPr>
              </a:lvl2pPr>
              <a:lvl3pPr marL="1143000" indent="-228600" defTabSz="457200">
                <a:defRPr>
                  <a:solidFill>
                    <a:schemeClr val="tx1"/>
                  </a:solidFill>
                  <a:latin typeface="Arial" panose="020B0604020202020204" pitchFamily="34" charset="0"/>
                </a:defRPr>
              </a:lvl3pPr>
              <a:lvl4pPr marL="1600200" indent="-228600" defTabSz="457200">
                <a:defRPr>
                  <a:solidFill>
                    <a:schemeClr val="tx1"/>
                  </a:solidFill>
                  <a:latin typeface="Arial" panose="020B0604020202020204" pitchFamily="34" charset="0"/>
                </a:defRPr>
              </a:lvl4pPr>
              <a:lvl5pPr marL="2057400" indent="-228600" defTabSz="457200">
                <a:defRPr>
                  <a:solidFill>
                    <a:schemeClr val="tx1"/>
                  </a:solidFill>
                  <a:latin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defRPr>
              </a:lvl9pPr>
            </a:lstStyle>
            <a:p>
              <a:endParaRPr lang="de-DE" altLang="en-US">
                <a:solidFill>
                  <a:srgbClr val="000000"/>
                </a:solidFill>
                <a:ea typeface="ヒラギノ角ゴ Pro W3"/>
                <a:cs typeface="ヒラギノ角ゴ Pro W3"/>
              </a:endParaRPr>
            </a:p>
          </p:txBody>
        </p:sp>
        <p:sp>
          <p:nvSpPr>
            <p:cNvPr id="57384" name="Rectangle 52"/>
            <p:cNvSpPr>
              <a:spLocks noChangeArrowheads="1"/>
            </p:cNvSpPr>
            <p:nvPr/>
          </p:nvSpPr>
          <p:spPr bwMode="auto">
            <a:xfrm>
              <a:off x="3764348" y="4586411"/>
              <a:ext cx="108000" cy="108000"/>
            </a:xfrm>
            <a:prstGeom prst="rect">
              <a:avLst/>
            </a:prstGeom>
            <a:solidFill>
              <a:srgbClr val="EC008C"/>
            </a:solidFill>
            <a:ln w="19050">
              <a:solidFill>
                <a:srgbClr val="EC008C"/>
              </a:solidFill>
              <a:miter lim="800000"/>
              <a:headEnd/>
              <a:tailEnd/>
            </a:ln>
          </p:spPr>
          <p:txBody>
            <a:bodyPr/>
            <a:lstStyle>
              <a:lvl1pPr defTabSz="457200">
                <a:defRPr>
                  <a:solidFill>
                    <a:schemeClr val="tx1"/>
                  </a:solidFill>
                  <a:latin typeface="Arial" panose="020B0604020202020204" pitchFamily="34" charset="0"/>
                </a:defRPr>
              </a:lvl1pPr>
              <a:lvl2pPr marL="742950" indent="-285750" defTabSz="457200">
                <a:defRPr>
                  <a:solidFill>
                    <a:schemeClr val="tx1"/>
                  </a:solidFill>
                  <a:latin typeface="Arial" panose="020B0604020202020204" pitchFamily="34" charset="0"/>
                </a:defRPr>
              </a:lvl2pPr>
              <a:lvl3pPr marL="1143000" indent="-228600" defTabSz="457200">
                <a:defRPr>
                  <a:solidFill>
                    <a:schemeClr val="tx1"/>
                  </a:solidFill>
                  <a:latin typeface="Arial" panose="020B0604020202020204" pitchFamily="34" charset="0"/>
                </a:defRPr>
              </a:lvl3pPr>
              <a:lvl4pPr marL="1600200" indent="-228600" defTabSz="457200">
                <a:defRPr>
                  <a:solidFill>
                    <a:schemeClr val="tx1"/>
                  </a:solidFill>
                  <a:latin typeface="Arial" panose="020B0604020202020204" pitchFamily="34" charset="0"/>
                </a:defRPr>
              </a:lvl4pPr>
              <a:lvl5pPr marL="2057400" indent="-228600" defTabSz="457200">
                <a:defRPr>
                  <a:solidFill>
                    <a:schemeClr val="tx1"/>
                  </a:solidFill>
                  <a:latin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defRPr>
              </a:lvl9pPr>
            </a:lstStyle>
            <a:p>
              <a:endParaRPr lang="de-DE" altLang="en-US">
                <a:solidFill>
                  <a:srgbClr val="000000"/>
                </a:solidFill>
                <a:ea typeface="ヒラギノ角ゴ Pro W3"/>
                <a:cs typeface="ヒラギノ角ゴ Pro W3"/>
              </a:endParaRPr>
            </a:p>
          </p:txBody>
        </p:sp>
        <p:sp>
          <p:nvSpPr>
            <p:cNvPr id="57385" name="Rectangle 52"/>
            <p:cNvSpPr>
              <a:spLocks noChangeArrowheads="1"/>
            </p:cNvSpPr>
            <p:nvPr/>
          </p:nvSpPr>
          <p:spPr bwMode="auto">
            <a:xfrm>
              <a:off x="4904085" y="4902631"/>
              <a:ext cx="108000" cy="108000"/>
            </a:xfrm>
            <a:prstGeom prst="rect">
              <a:avLst/>
            </a:prstGeom>
            <a:solidFill>
              <a:srgbClr val="EC008C"/>
            </a:solidFill>
            <a:ln w="19050">
              <a:solidFill>
                <a:srgbClr val="EC008C"/>
              </a:solidFill>
              <a:miter lim="800000"/>
              <a:headEnd/>
              <a:tailEnd/>
            </a:ln>
          </p:spPr>
          <p:txBody>
            <a:bodyPr/>
            <a:lstStyle>
              <a:lvl1pPr defTabSz="457200">
                <a:defRPr>
                  <a:solidFill>
                    <a:schemeClr val="tx1"/>
                  </a:solidFill>
                  <a:latin typeface="Arial" panose="020B0604020202020204" pitchFamily="34" charset="0"/>
                </a:defRPr>
              </a:lvl1pPr>
              <a:lvl2pPr marL="742950" indent="-285750" defTabSz="457200">
                <a:defRPr>
                  <a:solidFill>
                    <a:schemeClr val="tx1"/>
                  </a:solidFill>
                  <a:latin typeface="Arial" panose="020B0604020202020204" pitchFamily="34" charset="0"/>
                </a:defRPr>
              </a:lvl2pPr>
              <a:lvl3pPr marL="1143000" indent="-228600" defTabSz="457200">
                <a:defRPr>
                  <a:solidFill>
                    <a:schemeClr val="tx1"/>
                  </a:solidFill>
                  <a:latin typeface="Arial" panose="020B0604020202020204" pitchFamily="34" charset="0"/>
                </a:defRPr>
              </a:lvl3pPr>
              <a:lvl4pPr marL="1600200" indent="-228600" defTabSz="457200">
                <a:defRPr>
                  <a:solidFill>
                    <a:schemeClr val="tx1"/>
                  </a:solidFill>
                  <a:latin typeface="Arial" panose="020B0604020202020204" pitchFamily="34" charset="0"/>
                </a:defRPr>
              </a:lvl4pPr>
              <a:lvl5pPr marL="2057400" indent="-228600" defTabSz="457200">
                <a:defRPr>
                  <a:solidFill>
                    <a:schemeClr val="tx1"/>
                  </a:solidFill>
                  <a:latin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defRPr>
              </a:lvl9pPr>
            </a:lstStyle>
            <a:p>
              <a:endParaRPr lang="de-DE" altLang="en-US">
                <a:solidFill>
                  <a:srgbClr val="000000"/>
                </a:solidFill>
                <a:ea typeface="ヒラギノ角ゴ Pro W3"/>
                <a:cs typeface="ヒラギノ角ゴ Pro W3"/>
              </a:endParaRPr>
            </a:p>
          </p:txBody>
        </p:sp>
        <p:sp>
          <p:nvSpPr>
            <p:cNvPr id="57386" name="Rectangle 52"/>
            <p:cNvSpPr>
              <a:spLocks noChangeArrowheads="1"/>
            </p:cNvSpPr>
            <p:nvPr/>
          </p:nvSpPr>
          <p:spPr bwMode="auto">
            <a:xfrm>
              <a:off x="5760132" y="5093103"/>
              <a:ext cx="108000" cy="108000"/>
            </a:xfrm>
            <a:prstGeom prst="rect">
              <a:avLst/>
            </a:prstGeom>
            <a:solidFill>
              <a:srgbClr val="EC008C"/>
            </a:solidFill>
            <a:ln w="19050">
              <a:solidFill>
                <a:srgbClr val="EC008C"/>
              </a:solidFill>
              <a:miter lim="800000"/>
              <a:headEnd/>
              <a:tailEnd/>
            </a:ln>
          </p:spPr>
          <p:txBody>
            <a:bodyPr/>
            <a:lstStyle>
              <a:lvl1pPr defTabSz="457200">
                <a:defRPr>
                  <a:solidFill>
                    <a:schemeClr val="tx1"/>
                  </a:solidFill>
                  <a:latin typeface="Arial" panose="020B0604020202020204" pitchFamily="34" charset="0"/>
                </a:defRPr>
              </a:lvl1pPr>
              <a:lvl2pPr marL="742950" indent="-285750" defTabSz="457200">
                <a:defRPr>
                  <a:solidFill>
                    <a:schemeClr val="tx1"/>
                  </a:solidFill>
                  <a:latin typeface="Arial" panose="020B0604020202020204" pitchFamily="34" charset="0"/>
                </a:defRPr>
              </a:lvl2pPr>
              <a:lvl3pPr marL="1143000" indent="-228600" defTabSz="457200">
                <a:defRPr>
                  <a:solidFill>
                    <a:schemeClr val="tx1"/>
                  </a:solidFill>
                  <a:latin typeface="Arial" panose="020B0604020202020204" pitchFamily="34" charset="0"/>
                </a:defRPr>
              </a:lvl3pPr>
              <a:lvl4pPr marL="1600200" indent="-228600" defTabSz="457200">
                <a:defRPr>
                  <a:solidFill>
                    <a:schemeClr val="tx1"/>
                  </a:solidFill>
                  <a:latin typeface="Arial" panose="020B0604020202020204" pitchFamily="34" charset="0"/>
                </a:defRPr>
              </a:lvl4pPr>
              <a:lvl5pPr marL="2057400" indent="-228600" defTabSz="457200">
                <a:defRPr>
                  <a:solidFill>
                    <a:schemeClr val="tx1"/>
                  </a:solidFill>
                  <a:latin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defRPr>
              </a:lvl9pPr>
            </a:lstStyle>
            <a:p>
              <a:endParaRPr lang="de-DE" altLang="en-US">
                <a:solidFill>
                  <a:srgbClr val="000000"/>
                </a:solidFill>
                <a:ea typeface="ヒラギノ角ゴ Pro W3"/>
                <a:cs typeface="ヒラギノ角ゴ Pro W3"/>
              </a:endParaRPr>
            </a:p>
          </p:txBody>
        </p:sp>
        <p:sp>
          <p:nvSpPr>
            <p:cNvPr id="57387" name="Rectangle 52"/>
            <p:cNvSpPr>
              <a:spLocks noChangeArrowheads="1"/>
            </p:cNvSpPr>
            <p:nvPr/>
          </p:nvSpPr>
          <p:spPr bwMode="auto">
            <a:xfrm>
              <a:off x="8330847" y="5201103"/>
              <a:ext cx="108000" cy="108000"/>
            </a:xfrm>
            <a:prstGeom prst="rect">
              <a:avLst/>
            </a:prstGeom>
            <a:solidFill>
              <a:srgbClr val="EC008C"/>
            </a:solidFill>
            <a:ln w="19050">
              <a:solidFill>
                <a:srgbClr val="EC008C"/>
              </a:solidFill>
              <a:miter lim="800000"/>
              <a:headEnd/>
              <a:tailEnd/>
            </a:ln>
          </p:spPr>
          <p:txBody>
            <a:bodyPr/>
            <a:lstStyle>
              <a:lvl1pPr defTabSz="457200">
                <a:defRPr>
                  <a:solidFill>
                    <a:schemeClr val="tx1"/>
                  </a:solidFill>
                  <a:latin typeface="Arial" panose="020B0604020202020204" pitchFamily="34" charset="0"/>
                </a:defRPr>
              </a:lvl1pPr>
              <a:lvl2pPr marL="742950" indent="-285750" defTabSz="457200">
                <a:defRPr>
                  <a:solidFill>
                    <a:schemeClr val="tx1"/>
                  </a:solidFill>
                  <a:latin typeface="Arial" panose="020B0604020202020204" pitchFamily="34" charset="0"/>
                </a:defRPr>
              </a:lvl2pPr>
              <a:lvl3pPr marL="1143000" indent="-228600" defTabSz="457200">
                <a:defRPr>
                  <a:solidFill>
                    <a:schemeClr val="tx1"/>
                  </a:solidFill>
                  <a:latin typeface="Arial" panose="020B0604020202020204" pitchFamily="34" charset="0"/>
                </a:defRPr>
              </a:lvl3pPr>
              <a:lvl4pPr marL="1600200" indent="-228600" defTabSz="457200">
                <a:defRPr>
                  <a:solidFill>
                    <a:schemeClr val="tx1"/>
                  </a:solidFill>
                  <a:latin typeface="Arial" panose="020B0604020202020204" pitchFamily="34" charset="0"/>
                </a:defRPr>
              </a:lvl4pPr>
              <a:lvl5pPr marL="2057400" indent="-228600" defTabSz="457200">
                <a:defRPr>
                  <a:solidFill>
                    <a:schemeClr val="tx1"/>
                  </a:solidFill>
                  <a:latin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defRPr>
              </a:lvl9pPr>
            </a:lstStyle>
            <a:p>
              <a:endParaRPr lang="de-DE" altLang="en-US">
                <a:solidFill>
                  <a:srgbClr val="000000"/>
                </a:solidFill>
                <a:ea typeface="ヒラギノ角ゴ Pro W3"/>
                <a:cs typeface="ヒラギノ角ゴ Pro W3"/>
              </a:endParaRPr>
            </a:p>
          </p:txBody>
        </p:sp>
      </p:grpSp>
      <p:grpSp>
        <p:nvGrpSpPr>
          <p:cNvPr id="228" name="Group 227"/>
          <p:cNvGrpSpPr>
            <a:grpSpLocks/>
          </p:cNvGrpSpPr>
          <p:nvPr/>
        </p:nvGrpSpPr>
        <p:grpSpPr bwMode="auto">
          <a:xfrm>
            <a:off x="1698625" y="2894013"/>
            <a:ext cx="6940550" cy="2700337"/>
            <a:chOff x="1496776" y="2844083"/>
            <a:chExt cx="6941898" cy="2701140"/>
          </a:xfrm>
        </p:grpSpPr>
        <p:sp>
          <p:nvSpPr>
            <p:cNvPr id="57354" name="Freeform 228"/>
            <p:cNvSpPr>
              <a:spLocks/>
            </p:cNvSpPr>
            <p:nvPr/>
          </p:nvSpPr>
          <p:spPr bwMode="auto">
            <a:xfrm>
              <a:off x="1553937" y="2904426"/>
              <a:ext cx="6830751" cy="2597921"/>
            </a:xfrm>
            <a:custGeom>
              <a:avLst/>
              <a:gdLst>
                <a:gd name="T0" fmla="*/ 6825768 w 6831463"/>
                <a:gd name="T1" fmla="*/ 2322357 h 2597518"/>
                <a:gd name="T2" fmla="*/ 4256821 w 6831463"/>
                <a:gd name="T3" fmla="*/ 2085090 h 2597518"/>
                <a:gd name="T4" fmla="*/ 3401054 w 6831463"/>
                <a:gd name="T5" fmla="*/ 1788731 h 2597518"/>
                <a:gd name="T6" fmla="*/ 2265613 w 6831463"/>
                <a:gd name="T7" fmla="*/ 1235379 h 2597518"/>
                <a:gd name="T8" fmla="*/ 1689968 w 6831463"/>
                <a:gd name="T9" fmla="*/ 595031 h 2597518"/>
                <a:gd name="T10" fmla="*/ 1425907 w 6831463"/>
                <a:gd name="T11" fmla="*/ 319846 h 2597518"/>
                <a:gd name="T12" fmla="*/ 1275067 w 6831463"/>
                <a:gd name="T13" fmla="*/ 335938 h 2597518"/>
                <a:gd name="T14" fmla="*/ 1130164 w 6831463"/>
                <a:gd name="T15" fmla="*/ 0 h 2597518"/>
                <a:gd name="T16" fmla="*/ 985261 w 6831463"/>
                <a:gd name="T17" fmla="*/ 139913 h 2597518"/>
                <a:gd name="T18" fmla="*/ 840138 w 6831463"/>
                <a:gd name="T19" fmla="*/ 140133 h 2597518"/>
                <a:gd name="T20" fmla="*/ 704706 w 6831463"/>
                <a:gd name="T21" fmla="*/ 169126 h 2597518"/>
                <a:gd name="T22" fmla="*/ 561891 w 6831463"/>
                <a:gd name="T23" fmla="*/ 169345 h 2597518"/>
                <a:gd name="T24" fmla="*/ 417210 w 6831463"/>
                <a:gd name="T25" fmla="*/ 521603 h 2597518"/>
                <a:gd name="T26" fmla="*/ 277150 w 6831463"/>
                <a:gd name="T27" fmla="*/ 752142 h 2597518"/>
                <a:gd name="T28" fmla="*/ 132247 w 6831463"/>
                <a:gd name="T29" fmla="*/ 1191167 h 2597518"/>
                <a:gd name="T30" fmla="*/ 0 w 6831463"/>
                <a:gd name="T31" fmla="*/ 2600742 h 2597518"/>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6831463" h="2597518">
                  <a:moveTo>
                    <a:pt x="6831463" y="2319477"/>
                  </a:moveTo>
                  <a:lnTo>
                    <a:pt x="4260373" y="2082506"/>
                  </a:lnTo>
                  <a:lnTo>
                    <a:pt x="3403894" y="1786515"/>
                  </a:lnTo>
                  <a:lnTo>
                    <a:pt x="2267501" y="1233846"/>
                  </a:lnTo>
                  <a:lnTo>
                    <a:pt x="1691376" y="594295"/>
                  </a:lnTo>
                  <a:lnTo>
                    <a:pt x="1427099" y="319446"/>
                  </a:lnTo>
                  <a:lnTo>
                    <a:pt x="1276131" y="335522"/>
                  </a:lnTo>
                  <a:lnTo>
                    <a:pt x="1131108" y="0"/>
                  </a:lnTo>
                  <a:lnTo>
                    <a:pt x="986085" y="139737"/>
                  </a:lnTo>
                  <a:lnTo>
                    <a:pt x="840842" y="139957"/>
                  </a:lnTo>
                  <a:lnTo>
                    <a:pt x="705292" y="168918"/>
                  </a:lnTo>
                  <a:lnTo>
                    <a:pt x="562363" y="169137"/>
                  </a:lnTo>
                  <a:lnTo>
                    <a:pt x="417559" y="520955"/>
                  </a:lnTo>
                  <a:lnTo>
                    <a:pt x="277382" y="751206"/>
                  </a:lnTo>
                  <a:lnTo>
                    <a:pt x="132359" y="1189687"/>
                  </a:lnTo>
                  <a:lnTo>
                    <a:pt x="0" y="2597518"/>
                  </a:lnTo>
                </a:path>
              </a:pathLst>
            </a:custGeom>
            <a:noFill/>
            <a:ln w="28575" cap="flat" cmpd="sng" algn="ctr">
              <a:solidFill>
                <a:srgbClr val="50AAC8"/>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nchor="ctr"/>
            <a:lstStyle/>
            <a:p>
              <a:endParaRPr lang="ru-RU"/>
            </a:p>
          </p:txBody>
        </p:sp>
        <p:sp>
          <p:nvSpPr>
            <p:cNvPr id="57355" name="Oval 229"/>
            <p:cNvSpPr>
              <a:spLocks noChangeArrowheads="1"/>
            </p:cNvSpPr>
            <p:nvPr/>
          </p:nvSpPr>
          <p:spPr bwMode="auto">
            <a:xfrm>
              <a:off x="8330674" y="5167367"/>
              <a:ext cx="108000" cy="108000"/>
            </a:xfrm>
            <a:prstGeom prst="ellipse">
              <a:avLst/>
            </a:prstGeom>
            <a:solidFill>
              <a:srgbClr val="50AAC8"/>
            </a:solidFill>
            <a:ln w="19050">
              <a:solidFill>
                <a:srgbClr val="50AAC8"/>
              </a:solidFill>
              <a:round/>
              <a:headEnd/>
              <a:tailEnd/>
            </a:ln>
          </p:spPr>
          <p:txBody>
            <a:bodyPr/>
            <a:lstStyle>
              <a:lvl1pPr defTabSz="457200">
                <a:defRPr>
                  <a:solidFill>
                    <a:schemeClr val="tx1"/>
                  </a:solidFill>
                  <a:latin typeface="Arial" panose="020B0604020202020204" pitchFamily="34" charset="0"/>
                </a:defRPr>
              </a:lvl1pPr>
              <a:lvl2pPr marL="742950" indent="-285750" defTabSz="457200">
                <a:defRPr>
                  <a:solidFill>
                    <a:schemeClr val="tx1"/>
                  </a:solidFill>
                  <a:latin typeface="Arial" panose="020B0604020202020204" pitchFamily="34" charset="0"/>
                </a:defRPr>
              </a:lvl2pPr>
              <a:lvl3pPr marL="1143000" indent="-228600" defTabSz="457200">
                <a:defRPr>
                  <a:solidFill>
                    <a:schemeClr val="tx1"/>
                  </a:solidFill>
                  <a:latin typeface="Arial" panose="020B0604020202020204" pitchFamily="34" charset="0"/>
                </a:defRPr>
              </a:lvl3pPr>
              <a:lvl4pPr marL="1600200" indent="-228600" defTabSz="457200">
                <a:defRPr>
                  <a:solidFill>
                    <a:schemeClr val="tx1"/>
                  </a:solidFill>
                  <a:latin typeface="Arial" panose="020B0604020202020204" pitchFamily="34" charset="0"/>
                </a:defRPr>
              </a:lvl4pPr>
              <a:lvl5pPr marL="2057400" indent="-228600" defTabSz="457200">
                <a:defRPr>
                  <a:solidFill>
                    <a:schemeClr val="tx1"/>
                  </a:solidFill>
                  <a:latin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defRPr>
              </a:lvl9pPr>
            </a:lstStyle>
            <a:p>
              <a:endParaRPr lang="de-DE" altLang="en-US">
                <a:solidFill>
                  <a:srgbClr val="000000"/>
                </a:solidFill>
                <a:ea typeface="ヒラギノ角ゴ Pro W3"/>
                <a:cs typeface="ヒラギノ角ゴ Pro W3"/>
              </a:endParaRPr>
            </a:p>
          </p:txBody>
        </p:sp>
        <p:sp>
          <p:nvSpPr>
            <p:cNvPr id="57356" name="Oval 230"/>
            <p:cNvSpPr>
              <a:spLocks noChangeArrowheads="1"/>
            </p:cNvSpPr>
            <p:nvPr/>
          </p:nvSpPr>
          <p:spPr bwMode="auto">
            <a:xfrm>
              <a:off x="5760132" y="4929854"/>
              <a:ext cx="108000" cy="108000"/>
            </a:xfrm>
            <a:prstGeom prst="ellipse">
              <a:avLst/>
            </a:prstGeom>
            <a:solidFill>
              <a:srgbClr val="50AAC8"/>
            </a:solidFill>
            <a:ln w="19050">
              <a:solidFill>
                <a:srgbClr val="50AAC8"/>
              </a:solidFill>
              <a:round/>
              <a:headEnd/>
              <a:tailEnd/>
            </a:ln>
          </p:spPr>
          <p:txBody>
            <a:bodyPr/>
            <a:lstStyle>
              <a:lvl1pPr defTabSz="457200">
                <a:defRPr>
                  <a:solidFill>
                    <a:schemeClr val="tx1"/>
                  </a:solidFill>
                  <a:latin typeface="Arial" panose="020B0604020202020204" pitchFamily="34" charset="0"/>
                </a:defRPr>
              </a:lvl1pPr>
              <a:lvl2pPr marL="742950" indent="-285750" defTabSz="457200">
                <a:defRPr>
                  <a:solidFill>
                    <a:schemeClr val="tx1"/>
                  </a:solidFill>
                  <a:latin typeface="Arial" panose="020B0604020202020204" pitchFamily="34" charset="0"/>
                </a:defRPr>
              </a:lvl2pPr>
              <a:lvl3pPr marL="1143000" indent="-228600" defTabSz="457200">
                <a:defRPr>
                  <a:solidFill>
                    <a:schemeClr val="tx1"/>
                  </a:solidFill>
                  <a:latin typeface="Arial" panose="020B0604020202020204" pitchFamily="34" charset="0"/>
                </a:defRPr>
              </a:lvl3pPr>
              <a:lvl4pPr marL="1600200" indent="-228600" defTabSz="457200">
                <a:defRPr>
                  <a:solidFill>
                    <a:schemeClr val="tx1"/>
                  </a:solidFill>
                  <a:latin typeface="Arial" panose="020B0604020202020204" pitchFamily="34" charset="0"/>
                </a:defRPr>
              </a:lvl4pPr>
              <a:lvl5pPr marL="2057400" indent="-228600" defTabSz="457200">
                <a:defRPr>
                  <a:solidFill>
                    <a:schemeClr val="tx1"/>
                  </a:solidFill>
                  <a:latin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defRPr>
              </a:lvl9pPr>
            </a:lstStyle>
            <a:p>
              <a:endParaRPr lang="de-DE" altLang="en-US">
                <a:solidFill>
                  <a:srgbClr val="000000"/>
                </a:solidFill>
                <a:ea typeface="ヒラギノ角ゴ Pro W3"/>
                <a:cs typeface="ヒラギノ角ゴ Pro W3"/>
              </a:endParaRPr>
            </a:p>
          </p:txBody>
        </p:sp>
        <p:sp>
          <p:nvSpPr>
            <p:cNvPr id="57357" name="Oval 231"/>
            <p:cNvSpPr>
              <a:spLocks noChangeArrowheads="1"/>
            </p:cNvSpPr>
            <p:nvPr/>
          </p:nvSpPr>
          <p:spPr bwMode="auto">
            <a:xfrm>
              <a:off x="4904085" y="4635221"/>
              <a:ext cx="108000" cy="108000"/>
            </a:xfrm>
            <a:prstGeom prst="ellipse">
              <a:avLst/>
            </a:prstGeom>
            <a:solidFill>
              <a:srgbClr val="50AAC8"/>
            </a:solidFill>
            <a:ln w="19050">
              <a:solidFill>
                <a:srgbClr val="50AAC8"/>
              </a:solidFill>
              <a:round/>
              <a:headEnd/>
              <a:tailEnd/>
            </a:ln>
          </p:spPr>
          <p:txBody>
            <a:bodyPr/>
            <a:lstStyle>
              <a:lvl1pPr defTabSz="457200">
                <a:defRPr>
                  <a:solidFill>
                    <a:schemeClr val="tx1"/>
                  </a:solidFill>
                  <a:latin typeface="Arial" panose="020B0604020202020204" pitchFamily="34" charset="0"/>
                </a:defRPr>
              </a:lvl1pPr>
              <a:lvl2pPr marL="742950" indent="-285750" defTabSz="457200">
                <a:defRPr>
                  <a:solidFill>
                    <a:schemeClr val="tx1"/>
                  </a:solidFill>
                  <a:latin typeface="Arial" panose="020B0604020202020204" pitchFamily="34" charset="0"/>
                </a:defRPr>
              </a:lvl2pPr>
              <a:lvl3pPr marL="1143000" indent="-228600" defTabSz="457200">
                <a:defRPr>
                  <a:solidFill>
                    <a:schemeClr val="tx1"/>
                  </a:solidFill>
                  <a:latin typeface="Arial" panose="020B0604020202020204" pitchFamily="34" charset="0"/>
                </a:defRPr>
              </a:lvl3pPr>
              <a:lvl4pPr marL="1600200" indent="-228600" defTabSz="457200">
                <a:defRPr>
                  <a:solidFill>
                    <a:schemeClr val="tx1"/>
                  </a:solidFill>
                  <a:latin typeface="Arial" panose="020B0604020202020204" pitchFamily="34" charset="0"/>
                </a:defRPr>
              </a:lvl4pPr>
              <a:lvl5pPr marL="2057400" indent="-228600" defTabSz="457200">
                <a:defRPr>
                  <a:solidFill>
                    <a:schemeClr val="tx1"/>
                  </a:solidFill>
                  <a:latin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defRPr>
              </a:lvl9pPr>
            </a:lstStyle>
            <a:p>
              <a:endParaRPr lang="de-DE" altLang="en-US">
                <a:solidFill>
                  <a:srgbClr val="000000"/>
                </a:solidFill>
                <a:ea typeface="ヒラギノ角ゴ Pro W3"/>
                <a:cs typeface="ヒラギノ角ゴ Pro W3"/>
              </a:endParaRPr>
            </a:p>
          </p:txBody>
        </p:sp>
        <p:sp>
          <p:nvSpPr>
            <p:cNvPr id="57358" name="Oval 232"/>
            <p:cNvSpPr>
              <a:spLocks noChangeArrowheads="1"/>
            </p:cNvSpPr>
            <p:nvPr/>
          </p:nvSpPr>
          <p:spPr bwMode="auto">
            <a:xfrm>
              <a:off x="3767006" y="4082942"/>
              <a:ext cx="108000" cy="108000"/>
            </a:xfrm>
            <a:prstGeom prst="ellipse">
              <a:avLst/>
            </a:prstGeom>
            <a:solidFill>
              <a:srgbClr val="50AAC8"/>
            </a:solidFill>
            <a:ln w="19050">
              <a:solidFill>
                <a:srgbClr val="50AAC8"/>
              </a:solidFill>
              <a:round/>
              <a:headEnd/>
              <a:tailEnd/>
            </a:ln>
          </p:spPr>
          <p:txBody>
            <a:bodyPr/>
            <a:lstStyle>
              <a:lvl1pPr defTabSz="457200">
                <a:defRPr>
                  <a:solidFill>
                    <a:schemeClr val="tx1"/>
                  </a:solidFill>
                  <a:latin typeface="Arial" panose="020B0604020202020204" pitchFamily="34" charset="0"/>
                </a:defRPr>
              </a:lvl1pPr>
              <a:lvl2pPr marL="742950" indent="-285750" defTabSz="457200">
                <a:defRPr>
                  <a:solidFill>
                    <a:schemeClr val="tx1"/>
                  </a:solidFill>
                  <a:latin typeface="Arial" panose="020B0604020202020204" pitchFamily="34" charset="0"/>
                </a:defRPr>
              </a:lvl2pPr>
              <a:lvl3pPr marL="1143000" indent="-228600" defTabSz="457200">
                <a:defRPr>
                  <a:solidFill>
                    <a:schemeClr val="tx1"/>
                  </a:solidFill>
                  <a:latin typeface="Arial" panose="020B0604020202020204" pitchFamily="34" charset="0"/>
                </a:defRPr>
              </a:lvl3pPr>
              <a:lvl4pPr marL="1600200" indent="-228600" defTabSz="457200">
                <a:defRPr>
                  <a:solidFill>
                    <a:schemeClr val="tx1"/>
                  </a:solidFill>
                  <a:latin typeface="Arial" panose="020B0604020202020204" pitchFamily="34" charset="0"/>
                </a:defRPr>
              </a:lvl4pPr>
              <a:lvl5pPr marL="2057400" indent="-228600" defTabSz="457200">
                <a:defRPr>
                  <a:solidFill>
                    <a:schemeClr val="tx1"/>
                  </a:solidFill>
                  <a:latin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defRPr>
              </a:lvl9pPr>
            </a:lstStyle>
            <a:p>
              <a:endParaRPr lang="de-DE" altLang="en-US">
                <a:solidFill>
                  <a:srgbClr val="000000"/>
                </a:solidFill>
                <a:ea typeface="ヒラギノ角ゴ Pro W3"/>
                <a:cs typeface="ヒラギノ角ゴ Pro W3"/>
              </a:endParaRPr>
            </a:p>
          </p:txBody>
        </p:sp>
        <p:sp>
          <p:nvSpPr>
            <p:cNvPr id="57359" name="Oval 233"/>
            <p:cNvSpPr>
              <a:spLocks noChangeArrowheads="1"/>
            </p:cNvSpPr>
            <p:nvPr/>
          </p:nvSpPr>
          <p:spPr bwMode="auto">
            <a:xfrm>
              <a:off x="3197089" y="3449689"/>
              <a:ext cx="108000" cy="108000"/>
            </a:xfrm>
            <a:prstGeom prst="ellipse">
              <a:avLst/>
            </a:prstGeom>
            <a:solidFill>
              <a:srgbClr val="50AAC8"/>
            </a:solidFill>
            <a:ln w="19050">
              <a:solidFill>
                <a:srgbClr val="50AAC8"/>
              </a:solidFill>
              <a:round/>
              <a:headEnd/>
              <a:tailEnd/>
            </a:ln>
          </p:spPr>
          <p:txBody>
            <a:bodyPr/>
            <a:lstStyle>
              <a:lvl1pPr defTabSz="457200">
                <a:defRPr>
                  <a:solidFill>
                    <a:schemeClr val="tx1"/>
                  </a:solidFill>
                  <a:latin typeface="Arial" panose="020B0604020202020204" pitchFamily="34" charset="0"/>
                </a:defRPr>
              </a:lvl1pPr>
              <a:lvl2pPr marL="742950" indent="-285750" defTabSz="457200">
                <a:defRPr>
                  <a:solidFill>
                    <a:schemeClr val="tx1"/>
                  </a:solidFill>
                  <a:latin typeface="Arial" panose="020B0604020202020204" pitchFamily="34" charset="0"/>
                </a:defRPr>
              </a:lvl2pPr>
              <a:lvl3pPr marL="1143000" indent="-228600" defTabSz="457200">
                <a:defRPr>
                  <a:solidFill>
                    <a:schemeClr val="tx1"/>
                  </a:solidFill>
                  <a:latin typeface="Arial" panose="020B0604020202020204" pitchFamily="34" charset="0"/>
                </a:defRPr>
              </a:lvl3pPr>
              <a:lvl4pPr marL="1600200" indent="-228600" defTabSz="457200">
                <a:defRPr>
                  <a:solidFill>
                    <a:schemeClr val="tx1"/>
                  </a:solidFill>
                  <a:latin typeface="Arial" panose="020B0604020202020204" pitchFamily="34" charset="0"/>
                </a:defRPr>
              </a:lvl4pPr>
              <a:lvl5pPr marL="2057400" indent="-228600" defTabSz="457200">
                <a:defRPr>
                  <a:solidFill>
                    <a:schemeClr val="tx1"/>
                  </a:solidFill>
                  <a:latin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defRPr>
              </a:lvl9pPr>
            </a:lstStyle>
            <a:p>
              <a:endParaRPr lang="de-DE" altLang="en-US">
                <a:solidFill>
                  <a:srgbClr val="000000"/>
                </a:solidFill>
                <a:ea typeface="ヒラギノ角ゴ Pro W3"/>
                <a:cs typeface="ヒラギノ角ゴ Pro W3"/>
              </a:endParaRPr>
            </a:p>
          </p:txBody>
        </p:sp>
        <p:sp>
          <p:nvSpPr>
            <p:cNvPr id="57360" name="Oval 234"/>
            <p:cNvSpPr>
              <a:spLocks noChangeArrowheads="1"/>
            </p:cNvSpPr>
            <p:nvPr/>
          </p:nvSpPr>
          <p:spPr bwMode="auto">
            <a:xfrm>
              <a:off x="2910750" y="3162138"/>
              <a:ext cx="108000" cy="108000"/>
            </a:xfrm>
            <a:prstGeom prst="ellipse">
              <a:avLst/>
            </a:prstGeom>
            <a:solidFill>
              <a:srgbClr val="50AAC8"/>
            </a:solidFill>
            <a:ln w="19050">
              <a:solidFill>
                <a:srgbClr val="50AAC8"/>
              </a:solidFill>
              <a:round/>
              <a:headEnd/>
              <a:tailEnd/>
            </a:ln>
          </p:spPr>
          <p:txBody>
            <a:bodyPr/>
            <a:lstStyle>
              <a:lvl1pPr defTabSz="457200">
                <a:defRPr>
                  <a:solidFill>
                    <a:schemeClr val="tx1"/>
                  </a:solidFill>
                  <a:latin typeface="Arial" panose="020B0604020202020204" pitchFamily="34" charset="0"/>
                </a:defRPr>
              </a:lvl1pPr>
              <a:lvl2pPr marL="742950" indent="-285750" defTabSz="457200">
                <a:defRPr>
                  <a:solidFill>
                    <a:schemeClr val="tx1"/>
                  </a:solidFill>
                  <a:latin typeface="Arial" panose="020B0604020202020204" pitchFamily="34" charset="0"/>
                </a:defRPr>
              </a:lvl2pPr>
              <a:lvl3pPr marL="1143000" indent="-228600" defTabSz="457200">
                <a:defRPr>
                  <a:solidFill>
                    <a:schemeClr val="tx1"/>
                  </a:solidFill>
                  <a:latin typeface="Arial" panose="020B0604020202020204" pitchFamily="34" charset="0"/>
                </a:defRPr>
              </a:lvl3pPr>
              <a:lvl4pPr marL="1600200" indent="-228600" defTabSz="457200">
                <a:defRPr>
                  <a:solidFill>
                    <a:schemeClr val="tx1"/>
                  </a:solidFill>
                  <a:latin typeface="Arial" panose="020B0604020202020204" pitchFamily="34" charset="0"/>
                </a:defRPr>
              </a:lvl4pPr>
              <a:lvl5pPr marL="2057400" indent="-228600" defTabSz="457200">
                <a:defRPr>
                  <a:solidFill>
                    <a:schemeClr val="tx1"/>
                  </a:solidFill>
                  <a:latin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defRPr>
              </a:lvl9pPr>
            </a:lstStyle>
            <a:p>
              <a:endParaRPr lang="de-DE" altLang="en-US">
                <a:solidFill>
                  <a:srgbClr val="000000"/>
                </a:solidFill>
                <a:ea typeface="ヒラギノ角ゴ Pro W3"/>
                <a:cs typeface="ヒラギノ角ゴ Pro W3"/>
              </a:endParaRPr>
            </a:p>
          </p:txBody>
        </p:sp>
        <p:sp>
          <p:nvSpPr>
            <p:cNvPr id="57361" name="Oval 235"/>
            <p:cNvSpPr>
              <a:spLocks noChangeArrowheads="1"/>
            </p:cNvSpPr>
            <p:nvPr/>
          </p:nvSpPr>
          <p:spPr bwMode="auto">
            <a:xfrm>
              <a:off x="2768625" y="3185016"/>
              <a:ext cx="108000" cy="108000"/>
            </a:xfrm>
            <a:prstGeom prst="ellipse">
              <a:avLst/>
            </a:prstGeom>
            <a:solidFill>
              <a:srgbClr val="50AAC8"/>
            </a:solidFill>
            <a:ln w="19050">
              <a:solidFill>
                <a:srgbClr val="50AAC8"/>
              </a:solidFill>
              <a:round/>
              <a:headEnd/>
              <a:tailEnd/>
            </a:ln>
          </p:spPr>
          <p:txBody>
            <a:bodyPr/>
            <a:lstStyle>
              <a:lvl1pPr defTabSz="457200">
                <a:defRPr>
                  <a:solidFill>
                    <a:schemeClr val="tx1"/>
                  </a:solidFill>
                  <a:latin typeface="Arial" panose="020B0604020202020204" pitchFamily="34" charset="0"/>
                </a:defRPr>
              </a:lvl1pPr>
              <a:lvl2pPr marL="742950" indent="-285750" defTabSz="457200">
                <a:defRPr>
                  <a:solidFill>
                    <a:schemeClr val="tx1"/>
                  </a:solidFill>
                  <a:latin typeface="Arial" panose="020B0604020202020204" pitchFamily="34" charset="0"/>
                </a:defRPr>
              </a:lvl2pPr>
              <a:lvl3pPr marL="1143000" indent="-228600" defTabSz="457200">
                <a:defRPr>
                  <a:solidFill>
                    <a:schemeClr val="tx1"/>
                  </a:solidFill>
                  <a:latin typeface="Arial" panose="020B0604020202020204" pitchFamily="34" charset="0"/>
                </a:defRPr>
              </a:lvl3pPr>
              <a:lvl4pPr marL="1600200" indent="-228600" defTabSz="457200">
                <a:defRPr>
                  <a:solidFill>
                    <a:schemeClr val="tx1"/>
                  </a:solidFill>
                  <a:latin typeface="Arial" panose="020B0604020202020204" pitchFamily="34" charset="0"/>
                </a:defRPr>
              </a:lvl4pPr>
              <a:lvl5pPr marL="2057400" indent="-228600" defTabSz="457200">
                <a:defRPr>
                  <a:solidFill>
                    <a:schemeClr val="tx1"/>
                  </a:solidFill>
                  <a:latin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defRPr>
              </a:lvl9pPr>
            </a:lstStyle>
            <a:p>
              <a:endParaRPr lang="de-DE" altLang="en-US">
                <a:solidFill>
                  <a:srgbClr val="000000"/>
                </a:solidFill>
                <a:ea typeface="ヒラギノ角ゴ Pro W3"/>
                <a:cs typeface="ヒラギノ角ゴ Pro W3"/>
              </a:endParaRPr>
            </a:p>
          </p:txBody>
        </p:sp>
        <p:sp>
          <p:nvSpPr>
            <p:cNvPr id="57362" name="Oval 236"/>
            <p:cNvSpPr>
              <a:spLocks noChangeArrowheads="1"/>
            </p:cNvSpPr>
            <p:nvPr/>
          </p:nvSpPr>
          <p:spPr bwMode="auto">
            <a:xfrm>
              <a:off x="2624697" y="2844083"/>
              <a:ext cx="108000" cy="108000"/>
            </a:xfrm>
            <a:prstGeom prst="ellipse">
              <a:avLst/>
            </a:prstGeom>
            <a:solidFill>
              <a:srgbClr val="50AAC8"/>
            </a:solidFill>
            <a:ln w="19050">
              <a:solidFill>
                <a:srgbClr val="50AAC8"/>
              </a:solidFill>
              <a:round/>
              <a:headEnd/>
              <a:tailEnd/>
            </a:ln>
          </p:spPr>
          <p:txBody>
            <a:bodyPr/>
            <a:lstStyle>
              <a:lvl1pPr defTabSz="457200">
                <a:defRPr>
                  <a:solidFill>
                    <a:schemeClr val="tx1"/>
                  </a:solidFill>
                  <a:latin typeface="Arial" panose="020B0604020202020204" pitchFamily="34" charset="0"/>
                </a:defRPr>
              </a:lvl1pPr>
              <a:lvl2pPr marL="742950" indent="-285750" defTabSz="457200">
                <a:defRPr>
                  <a:solidFill>
                    <a:schemeClr val="tx1"/>
                  </a:solidFill>
                  <a:latin typeface="Arial" panose="020B0604020202020204" pitchFamily="34" charset="0"/>
                </a:defRPr>
              </a:lvl2pPr>
              <a:lvl3pPr marL="1143000" indent="-228600" defTabSz="457200">
                <a:defRPr>
                  <a:solidFill>
                    <a:schemeClr val="tx1"/>
                  </a:solidFill>
                  <a:latin typeface="Arial" panose="020B0604020202020204" pitchFamily="34" charset="0"/>
                </a:defRPr>
              </a:lvl3pPr>
              <a:lvl4pPr marL="1600200" indent="-228600" defTabSz="457200">
                <a:defRPr>
                  <a:solidFill>
                    <a:schemeClr val="tx1"/>
                  </a:solidFill>
                  <a:latin typeface="Arial" panose="020B0604020202020204" pitchFamily="34" charset="0"/>
                </a:defRPr>
              </a:lvl4pPr>
              <a:lvl5pPr marL="2057400" indent="-228600" defTabSz="457200">
                <a:defRPr>
                  <a:solidFill>
                    <a:schemeClr val="tx1"/>
                  </a:solidFill>
                  <a:latin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defRPr>
              </a:lvl9pPr>
            </a:lstStyle>
            <a:p>
              <a:endParaRPr lang="de-DE" altLang="en-US">
                <a:solidFill>
                  <a:srgbClr val="000000"/>
                </a:solidFill>
                <a:ea typeface="ヒラギノ角ゴ Pro W3"/>
                <a:cs typeface="ヒラギノ角ゴ Pro W3"/>
              </a:endParaRPr>
            </a:p>
          </p:txBody>
        </p:sp>
        <p:sp>
          <p:nvSpPr>
            <p:cNvPr id="57363" name="Oval 237"/>
            <p:cNvSpPr>
              <a:spLocks noChangeArrowheads="1"/>
            </p:cNvSpPr>
            <p:nvPr/>
          </p:nvSpPr>
          <p:spPr bwMode="auto">
            <a:xfrm>
              <a:off x="2478365" y="2997856"/>
              <a:ext cx="108000" cy="108000"/>
            </a:xfrm>
            <a:prstGeom prst="ellipse">
              <a:avLst/>
            </a:prstGeom>
            <a:solidFill>
              <a:srgbClr val="50AAC8"/>
            </a:solidFill>
            <a:ln w="19050">
              <a:solidFill>
                <a:srgbClr val="50AAC8"/>
              </a:solidFill>
              <a:round/>
              <a:headEnd/>
              <a:tailEnd/>
            </a:ln>
          </p:spPr>
          <p:txBody>
            <a:bodyPr/>
            <a:lstStyle>
              <a:lvl1pPr defTabSz="457200">
                <a:defRPr>
                  <a:solidFill>
                    <a:schemeClr val="tx1"/>
                  </a:solidFill>
                  <a:latin typeface="Arial" panose="020B0604020202020204" pitchFamily="34" charset="0"/>
                </a:defRPr>
              </a:lvl1pPr>
              <a:lvl2pPr marL="742950" indent="-285750" defTabSz="457200">
                <a:defRPr>
                  <a:solidFill>
                    <a:schemeClr val="tx1"/>
                  </a:solidFill>
                  <a:latin typeface="Arial" panose="020B0604020202020204" pitchFamily="34" charset="0"/>
                </a:defRPr>
              </a:lvl2pPr>
              <a:lvl3pPr marL="1143000" indent="-228600" defTabSz="457200">
                <a:defRPr>
                  <a:solidFill>
                    <a:schemeClr val="tx1"/>
                  </a:solidFill>
                  <a:latin typeface="Arial" panose="020B0604020202020204" pitchFamily="34" charset="0"/>
                </a:defRPr>
              </a:lvl3pPr>
              <a:lvl4pPr marL="1600200" indent="-228600" defTabSz="457200">
                <a:defRPr>
                  <a:solidFill>
                    <a:schemeClr val="tx1"/>
                  </a:solidFill>
                  <a:latin typeface="Arial" panose="020B0604020202020204" pitchFamily="34" charset="0"/>
                </a:defRPr>
              </a:lvl4pPr>
              <a:lvl5pPr marL="2057400" indent="-228600" defTabSz="457200">
                <a:defRPr>
                  <a:solidFill>
                    <a:schemeClr val="tx1"/>
                  </a:solidFill>
                  <a:latin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defRPr>
              </a:lvl9pPr>
            </a:lstStyle>
            <a:p>
              <a:endParaRPr lang="de-DE" altLang="en-US">
                <a:solidFill>
                  <a:srgbClr val="000000"/>
                </a:solidFill>
                <a:ea typeface="ヒラギノ角ゴ Pro W3"/>
                <a:cs typeface="ヒラギノ角ゴ Pro W3"/>
              </a:endParaRPr>
            </a:p>
          </p:txBody>
        </p:sp>
        <p:sp>
          <p:nvSpPr>
            <p:cNvPr id="57364" name="Oval 238"/>
            <p:cNvSpPr>
              <a:spLocks noChangeArrowheads="1"/>
            </p:cNvSpPr>
            <p:nvPr/>
          </p:nvSpPr>
          <p:spPr bwMode="auto">
            <a:xfrm>
              <a:off x="2344176" y="2991506"/>
              <a:ext cx="108000" cy="108000"/>
            </a:xfrm>
            <a:prstGeom prst="ellipse">
              <a:avLst/>
            </a:prstGeom>
            <a:solidFill>
              <a:srgbClr val="50AAC8"/>
            </a:solidFill>
            <a:ln w="19050">
              <a:solidFill>
                <a:srgbClr val="50AAC8"/>
              </a:solidFill>
              <a:round/>
              <a:headEnd/>
              <a:tailEnd/>
            </a:ln>
          </p:spPr>
          <p:txBody>
            <a:bodyPr/>
            <a:lstStyle>
              <a:lvl1pPr defTabSz="457200">
                <a:defRPr>
                  <a:solidFill>
                    <a:schemeClr val="tx1"/>
                  </a:solidFill>
                  <a:latin typeface="Arial" panose="020B0604020202020204" pitchFamily="34" charset="0"/>
                </a:defRPr>
              </a:lvl1pPr>
              <a:lvl2pPr marL="742950" indent="-285750" defTabSz="457200">
                <a:defRPr>
                  <a:solidFill>
                    <a:schemeClr val="tx1"/>
                  </a:solidFill>
                  <a:latin typeface="Arial" panose="020B0604020202020204" pitchFamily="34" charset="0"/>
                </a:defRPr>
              </a:lvl2pPr>
              <a:lvl3pPr marL="1143000" indent="-228600" defTabSz="457200">
                <a:defRPr>
                  <a:solidFill>
                    <a:schemeClr val="tx1"/>
                  </a:solidFill>
                  <a:latin typeface="Arial" panose="020B0604020202020204" pitchFamily="34" charset="0"/>
                </a:defRPr>
              </a:lvl3pPr>
              <a:lvl4pPr marL="1600200" indent="-228600" defTabSz="457200">
                <a:defRPr>
                  <a:solidFill>
                    <a:schemeClr val="tx1"/>
                  </a:solidFill>
                  <a:latin typeface="Arial" panose="020B0604020202020204" pitchFamily="34" charset="0"/>
                </a:defRPr>
              </a:lvl4pPr>
              <a:lvl5pPr marL="2057400" indent="-228600" defTabSz="457200">
                <a:defRPr>
                  <a:solidFill>
                    <a:schemeClr val="tx1"/>
                  </a:solidFill>
                  <a:latin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defRPr>
              </a:lvl9pPr>
            </a:lstStyle>
            <a:p>
              <a:endParaRPr lang="de-DE" altLang="en-US">
                <a:solidFill>
                  <a:srgbClr val="000000"/>
                </a:solidFill>
                <a:ea typeface="ヒラギノ角ゴ Pro W3"/>
                <a:cs typeface="ヒラギノ角ゴ Pro W3"/>
              </a:endParaRPr>
            </a:p>
          </p:txBody>
        </p:sp>
        <p:sp>
          <p:nvSpPr>
            <p:cNvPr id="57365" name="Oval 239"/>
            <p:cNvSpPr>
              <a:spLocks noChangeArrowheads="1"/>
            </p:cNvSpPr>
            <p:nvPr/>
          </p:nvSpPr>
          <p:spPr bwMode="auto">
            <a:xfrm>
              <a:off x="2201211" y="3015310"/>
              <a:ext cx="108000" cy="108000"/>
            </a:xfrm>
            <a:prstGeom prst="ellipse">
              <a:avLst/>
            </a:prstGeom>
            <a:solidFill>
              <a:srgbClr val="50AAC8"/>
            </a:solidFill>
            <a:ln w="19050">
              <a:solidFill>
                <a:srgbClr val="50AAC8"/>
              </a:solidFill>
              <a:round/>
              <a:headEnd/>
              <a:tailEnd/>
            </a:ln>
          </p:spPr>
          <p:txBody>
            <a:bodyPr/>
            <a:lstStyle>
              <a:lvl1pPr defTabSz="457200">
                <a:defRPr>
                  <a:solidFill>
                    <a:schemeClr val="tx1"/>
                  </a:solidFill>
                  <a:latin typeface="Arial" panose="020B0604020202020204" pitchFamily="34" charset="0"/>
                </a:defRPr>
              </a:lvl1pPr>
              <a:lvl2pPr marL="742950" indent="-285750" defTabSz="457200">
                <a:defRPr>
                  <a:solidFill>
                    <a:schemeClr val="tx1"/>
                  </a:solidFill>
                  <a:latin typeface="Arial" panose="020B0604020202020204" pitchFamily="34" charset="0"/>
                </a:defRPr>
              </a:lvl2pPr>
              <a:lvl3pPr marL="1143000" indent="-228600" defTabSz="457200">
                <a:defRPr>
                  <a:solidFill>
                    <a:schemeClr val="tx1"/>
                  </a:solidFill>
                  <a:latin typeface="Arial" panose="020B0604020202020204" pitchFamily="34" charset="0"/>
                </a:defRPr>
              </a:lvl3pPr>
              <a:lvl4pPr marL="1600200" indent="-228600" defTabSz="457200">
                <a:defRPr>
                  <a:solidFill>
                    <a:schemeClr val="tx1"/>
                  </a:solidFill>
                  <a:latin typeface="Arial" panose="020B0604020202020204" pitchFamily="34" charset="0"/>
                </a:defRPr>
              </a:lvl4pPr>
              <a:lvl5pPr marL="2057400" indent="-228600" defTabSz="457200">
                <a:defRPr>
                  <a:solidFill>
                    <a:schemeClr val="tx1"/>
                  </a:solidFill>
                  <a:latin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defRPr>
              </a:lvl9pPr>
            </a:lstStyle>
            <a:p>
              <a:endParaRPr lang="de-DE" altLang="en-US">
                <a:solidFill>
                  <a:srgbClr val="000000"/>
                </a:solidFill>
                <a:ea typeface="ヒラギノ角ゴ Pro W3"/>
                <a:cs typeface="ヒラギノ角ゴ Pro W3"/>
              </a:endParaRPr>
            </a:p>
          </p:txBody>
        </p:sp>
        <p:sp>
          <p:nvSpPr>
            <p:cNvPr id="57366" name="Oval 240"/>
            <p:cNvSpPr>
              <a:spLocks noChangeArrowheads="1"/>
            </p:cNvSpPr>
            <p:nvPr/>
          </p:nvSpPr>
          <p:spPr bwMode="auto">
            <a:xfrm>
              <a:off x="2058677" y="3021660"/>
              <a:ext cx="108000" cy="108000"/>
            </a:xfrm>
            <a:prstGeom prst="ellipse">
              <a:avLst/>
            </a:prstGeom>
            <a:solidFill>
              <a:srgbClr val="50AAC8"/>
            </a:solidFill>
            <a:ln w="19050">
              <a:solidFill>
                <a:srgbClr val="50AAC8"/>
              </a:solidFill>
              <a:round/>
              <a:headEnd/>
              <a:tailEnd/>
            </a:ln>
          </p:spPr>
          <p:txBody>
            <a:bodyPr/>
            <a:lstStyle>
              <a:lvl1pPr defTabSz="457200">
                <a:defRPr>
                  <a:solidFill>
                    <a:schemeClr val="tx1"/>
                  </a:solidFill>
                  <a:latin typeface="Arial" panose="020B0604020202020204" pitchFamily="34" charset="0"/>
                </a:defRPr>
              </a:lvl1pPr>
              <a:lvl2pPr marL="742950" indent="-285750" defTabSz="457200">
                <a:defRPr>
                  <a:solidFill>
                    <a:schemeClr val="tx1"/>
                  </a:solidFill>
                  <a:latin typeface="Arial" panose="020B0604020202020204" pitchFamily="34" charset="0"/>
                </a:defRPr>
              </a:lvl2pPr>
              <a:lvl3pPr marL="1143000" indent="-228600" defTabSz="457200">
                <a:defRPr>
                  <a:solidFill>
                    <a:schemeClr val="tx1"/>
                  </a:solidFill>
                  <a:latin typeface="Arial" panose="020B0604020202020204" pitchFamily="34" charset="0"/>
                </a:defRPr>
              </a:lvl3pPr>
              <a:lvl4pPr marL="1600200" indent="-228600" defTabSz="457200">
                <a:defRPr>
                  <a:solidFill>
                    <a:schemeClr val="tx1"/>
                  </a:solidFill>
                  <a:latin typeface="Arial" panose="020B0604020202020204" pitchFamily="34" charset="0"/>
                </a:defRPr>
              </a:lvl4pPr>
              <a:lvl5pPr marL="2057400" indent="-228600" defTabSz="457200">
                <a:defRPr>
                  <a:solidFill>
                    <a:schemeClr val="tx1"/>
                  </a:solidFill>
                  <a:latin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defRPr>
              </a:lvl9pPr>
            </a:lstStyle>
            <a:p>
              <a:endParaRPr lang="de-DE" altLang="en-US">
                <a:solidFill>
                  <a:srgbClr val="000000"/>
                </a:solidFill>
                <a:ea typeface="ヒラギノ角ゴ Pro W3"/>
                <a:cs typeface="ヒラギノ角ゴ Pro W3"/>
              </a:endParaRPr>
            </a:p>
          </p:txBody>
        </p:sp>
        <p:sp>
          <p:nvSpPr>
            <p:cNvPr id="57367" name="Oval 241"/>
            <p:cNvSpPr>
              <a:spLocks noChangeArrowheads="1"/>
            </p:cNvSpPr>
            <p:nvPr/>
          </p:nvSpPr>
          <p:spPr bwMode="auto">
            <a:xfrm>
              <a:off x="1913301" y="3382241"/>
              <a:ext cx="108000" cy="108000"/>
            </a:xfrm>
            <a:prstGeom prst="ellipse">
              <a:avLst/>
            </a:prstGeom>
            <a:solidFill>
              <a:srgbClr val="50AAC8"/>
            </a:solidFill>
            <a:ln w="19050">
              <a:solidFill>
                <a:srgbClr val="50AAC8"/>
              </a:solidFill>
              <a:round/>
              <a:headEnd/>
              <a:tailEnd/>
            </a:ln>
          </p:spPr>
          <p:txBody>
            <a:bodyPr/>
            <a:lstStyle>
              <a:lvl1pPr defTabSz="457200">
                <a:defRPr>
                  <a:solidFill>
                    <a:schemeClr val="tx1"/>
                  </a:solidFill>
                  <a:latin typeface="Arial" panose="020B0604020202020204" pitchFamily="34" charset="0"/>
                </a:defRPr>
              </a:lvl1pPr>
              <a:lvl2pPr marL="742950" indent="-285750" defTabSz="457200">
                <a:defRPr>
                  <a:solidFill>
                    <a:schemeClr val="tx1"/>
                  </a:solidFill>
                  <a:latin typeface="Arial" panose="020B0604020202020204" pitchFamily="34" charset="0"/>
                </a:defRPr>
              </a:lvl2pPr>
              <a:lvl3pPr marL="1143000" indent="-228600" defTabSz="457200">
                <a:defRPr>
                  <a:solidFill>
                    <a:schemeClr val="tx1"/>
                  </a:solidFill>
                  <a:latin typeface="Arial" panose="020B0604020202020204" pitchFamily="34" charset="0"/>
                </a:defRPr>
              </a:lvl3pPr>
              <a:lvl4pPr marL="1600200" indent="-228600" defTabSz="457200">
                <a:defRPr>
                  <a:solidFill>
                    <a:schemeClr val="tx1"/>
                  </a:solidFill>
                  <a:latin typeface="Arial" panose="020B0604020202020204" pitchFamily="34" charset="0"/>
                </a:defRPr>
              </a:lvl4pPr>
              <a:lvl5pPr marL="2057400" indent="-228600" defTabSz="457200">
                <a:defRPr>
                  <a:solidFill>
                    <a:schemeClr val="tx1"/>
                  </a:solidFill>
                  <a:latin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defRPr>
              </a:lvl9pPr>
            </a:lstStyle>
            <a:p>
              <a:endParaRPr lang="de-DE" altLang="en-US">
                <a:solidFill>
                  <a:srgbClr val="000000"/>
                </a:solidFill>
                <a:ea typeface="ヒラギノ角ゴ Pro W3"/>
                <a:cs typeface="ヒラギノ角ゴ Pro W3"/>
              </a:endParaRPr>
            </a:p>
          </p:txBody>
        </p:sp>
        <p:sp>
          <p:nvSpPr>
            <p:cNvPr id="57368" name="Oval 242"/>
            <p:cNvSpPr>
              <a:spLocks noChangeArrowheads="1"/>
            </p:cNvSpPr>
            <p:nvPr/>
          </p:nvSpPr>
          <p:spPr bwMode="auto">
            <a:xfrm>
              <a:off x="1775154" y="3606845"/>
              <a:ext cx="108000" cy="108000"/>
            </a:xfrm>
            <a:prstGeom prst="ellipse">
              <a:avLst/>
            </a:prstGeom>
            <a:solidFill>
              <a:srgbClr val="50AAC8"/>
            </a:solidFill>
            <a:ln w="19050">
              <a:solidFill>
                <a:srgbClr val="50AAC8"/>
              </a:solidFill>
              <a:round/>
              <a:headEnd/>
              <a:tailEnd/>
            </a:ln>
          </p:spPr>
          <p:txBody>
            <a:bodyPr/>
            <a:lstStyle>
              <a:lvl1pPr defTabSz="457200">
                <a:defRPr>
                  <a:solidFill>
                    <a:schemeClr val="tx1"/>
                  </a:solidFill>
                  <a:latin typeface="Arial" panose="020B0604020202020204" pitchFamily="34" charset="0"/>
                </a:defRPr>
              </a:lvl1pPr>
              <a:lvl2pPr marL="742950" indent="-285750" defTabSz="457200">
                <a:defRPr>
                  <a:solidFill>
                    <a:schemeClr val="tx1"/>
                  </a:solidFill>
                  <a:latin typeface="Arial" panose="020B0604020202020204" pitchFamily="34" charset="0"/>
                </a:defRPr>
              </a:lvl2pPr>
              <a:lvl3pPr marL="1143000" indent="-228600" defTabSz="457200">
                <a:defRPr>
                  <a:solidFill>
                    <a:schemeClr val="tx1"/>
                  </a:solidFill>
                  <a:latin typeface="Arial" panose="020B0604020202020204" pitchFamily="34" charset="0"/>
                </a:defRPr>
              </a:lvl3pPr>
              <a:lvl4pPr marL="1600200" indent="-228600" defTabSz="457200">
                <a:defRPr>
                  <a:solidFill>
                    <a:schemeClr val="tx1"/>
                  </a:solidFill>
                  <a:latin typeface="Arial" panose="020B0604020202020204" pitchFamily="34" charset="0"/>
                </a:defRPr>
              </a:lvl4pPr>
              <a:lvl5pPr marL="2057400" indent="-228600" defTabSz="457200">
                <a:defRPr>
                  <a:solidFill>
                    <a:schemeClr val="tx1"/>
                  </a:solidFill>
                  <a:latin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defRPr>
              </a:lvl9pPr>
            </a:lstStyle>
            <a:p>
              <a:endParaRPr lang="de-DE" altLang="en-US">
                <a:solidFill>
                  <a:srgbClr val="000000"/>
                </a:solidFill>
                <a:ea typeface="ヒラギノ角ゴ Pro W3"/>
                <a:cs typeface="ヒラギノ角ゴ Pro W3"/>
              </a:endParaRPr>
            </a:p>
          </p:txBody>
        </p:sp>
        <p:sp>
          <p:nvSpPr>
            <p:cNvPr id="57369" name="Oval 243"/>
            <p:cNvSpPr>
              <a:spLocks noChangeArrowheads="1"/>
            </p:cNvSpPr>
            <p:nvPr/>
          </p:nvSpPr>
          <p:spPr bwMode="auto">
            <a:xfrm>
              <a:off x="1629415" y="4035292"/>
              <a:ext cx="108000" cy="108000"/>
            </a:xfrm>
            <a:prstGeom prst="ellipse">
              <a:avLst/>
            </a:prstGeom>
            <a:solidFill>
              <a:srgbClr val="50AAC8"/>
            </a:solidFill>
            <a:ln w="19050">
              <a:solidFill>
                <a:srgbClr val="50AAC8"/>
              </a:solidFill>
              <a:round/>
              <a:headEnd/>
              <a:tailEnd/>
            </a:ln>
          </p:spPr>
          <p:txBody>
            <a:bodyPr/>
            <a:lstStyle>
              <a:lvl1pPr defTabSz="457200">
                <a:defRPr>
                  <a:solidFill>
                    <a:schemeClr val="tx1"/>
                  </a:solidFill>
                  <a:latin typeface="Arial" panose="020B0604020202020204" pitchFamily="34" charset="0"/>
                </a:defRPr>
              </a:lvl1pPr>
              <a:lvl2pPr marL="742950" indent="-285750" defTabSz="457200">
                <a:defRPr>
                  <a:solidFill>
                    <a:schemeClr val="tx1"/>
                  </a:solidFill>
                  <a:latin typeface="Arial" panose="020B0604020202020204" pitchFamily="34" charset="0"/>
                </a:defRPr>
              </a:lvl2pPr>
              <a:lvl3pPr marL="1143000" indent="-228600" defTabSz="457200">
                <a:defRPr>
                  <a:solidFill>
                    <a:schemeClr val="tx1"/>
                  </a:solidFill>
                  <a:latin typeface="Arial" panose="020B0604020202020204" pitchFamily="34" charset="0"/>
                </a:defRPr>
              </a:lvl3pPr>
              <a:lvl4pPr marL="1600200" indent="-228600" defTabSz="457200">
                <a:defRPr>
                  <a:solidFill>
                    <a:schemeClr val="tx1"/>
                  </a:solidFill>
                  <a:latin typeface="Arial" panose="020B0604020202020204" pitchFamily="34" charset="0"/>
                </a:defRPr>
              </a:lvl4pPr>
              <a:lvl5pPr marL="2057400" indent="-228600" defTabSz="457200">
                <a:defRPr>
                  <a:solidFill>
                    <a:schemeClr val="tx1"/>
                  </a:solidFill>
                  <a:latin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defRPr>
              </a:lvl9pPr>
            </a:lstStyle>
            <a:p>
              <a:endParaRPr lang="de-DE" altLang="en-US">
                <a:solidFill>
                  <a:srgbClr val="000000"/>
                </a:solidFill>
                <a:ea typeface="ヒラギノ角ゴ Pro W3"/>
                <a:cs typeface="ヒラギノ角ゴ Pro W3"/>
              </a:endParaRPr>
            </a:p>
          </p:txBody>
        </p:sp>
        <p:sp>
          <p:nvSpPr>
            <p:cNvPr id="57370" name="Oval 244"/>
            <p:cNvSpPr>
              <a:spLocks noChangeArrowheads="1"/>
            </p:cNvSpPr>
            <p:nvPr/>
          </p:nvSpPr>
          <p:spPr bwMode="auto">
            <a:xfrm>
              <a:off x="1496776" y="5437223"/>
              <a:ext cx="108000" cy="108000"/>
            </a:xfrm>
            <a:prstGeom prst="ellipse">
              <a:avLst/>
            </a:prstGeom>
            <a:solidFill>
              <a:srgbClr val="50AAC8"/>
            </a:solidFill>
            <a:ln w="19050">
              <a:solidFill>
                <a:srgbClr val="50AAC8"/>
              </a:solidFill>
              <a:round/>
              <a:headEnd/>
              <a:tailEnd/>
            </a:ln>
          </p:spPr>
          <p:txBody>
            <a:bodyPr/>
            <a:lstStyle>
              <a:lvl1pPr defTabSz="457200">
                <a:defRPr>
                  <a:solidFill>
                    <a:schemeClr val="tx1"/>
                  </a:solidFill>
                  <a:latin typeface="Arial" panose="020B0604020202020204" pitchFamily="34" charset="0"/>
                </a:defRPr>
              </a:lvl1pPr>
              <a:lvl2pPr marL="742950" indent="-285750" defTabSz="457200">
                <a:defRPr>
                  <a:solidFill>
                    <a:schemeClr val="tx1"/>
                  </a:solidFill>
                  <a:latin typeface="Arial" panose="020B0604020202020204" pitchFamily="34" charset="0"/>
                </a:defRPr>
              </a:lvl2pPr>
              <a:lvl3pPr marL="1143000" indent="-228600" defTabSz="457200">
                <a:defRPr>
                  <a:solidFill>
                    <a:schemeClr val="tx1"/>
                  </a:solidFill>
                  <a:latin typeface="Arial" panose="020B0604020202020204" pitchFamily="34" charset="0"/>
                </a:defRPr>
              </a:lvl3pPr>
              <a:lvl4pPr marL="1600200" indent="-228600" defTabSz="457200">
                <a:defRPr>
                  <a:solidFill>
                    <a:schemeClr val="tx1"/>
                  </a:solidFill>
                  <a:latin typeface="Arial" panose="020B0604020202020204" pitchFamily="34" charset="0"/>
                </a:defRPr>
              </a:lvl4pPr>
              <a:lvl5pPr marL="2057400" indent="-228600" defTabSz="457200">
                <a:defRPr>
                  <a:solidFill>
                    <a:schemeClr val="tx1"/>
                  </a:solidFill>
                  <a:latin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defRPr>
              </a:lvl9pPr>
            </a:lstStyle>
            <a:p>
              <a:endParaRPr lang="de-DE" altLang="en-US">
                <a:solidFill>
                  <a:srgbClr val="000000"/>
                </a:solidFill>
                <a:ea typeface="ヒラギノ角ゴ Pro W3"/>
                <a:cs typeface="ヒラギノ角ゴ Pro W3"/>
              </a:endParaRPr>
            </a:p>
          </p:txBody>
        </p:sp>
      </p:grpSp>
      <p:sp>
        <p:nvSpPr>
          <p:cNvPr id="57353" name="TextBox 93"/>
          <p:cNvSpPr txBox="1">
            <a:spLocks noChangeArrowheads="1"/>
          </p:cNvSpPr>
          <p:nvPr/>
        </p:nvSpPr>
        <p:spPr bwMode="auto">
          <a:xfrm>
            <a:off x="619125" y="6434138"/>
            <a:ext cx="827405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spAutoFit/>
          </a:bodyPr>
          <a:lstStyle>
            <a:lvl1pPr defTabSz="457200">
              <a:defRPr>
                <a:solidFill>
                  <a:schemeClr val="tx1"/>
                </a:solidFill>
                <a:latin typeface="Arial" panose="020B0604020202020204" pitchFamily="34" charset="0"/>
              </a:defRPr>
            </a:lvl1pPr>
            <a:lvl2pPr marL="742950" indent="-285750" defTabSz="457200">
              <a:defRPr>
                <a:solidFill>
                  <a:schemeClr val="tx1"/>
                </a:solidFill>
                <a:latin typeface="Arial" panose="020B0604020202020204" pitchFamily="34" charset="0"/>
              </a:defRPr>
            </a:lvl2pPr>
            <a:lvl3pPr marL="1143000" indent="-228600" defTabSz="457200">
              <a:defRPr>
                <a:solidFill>
                  <a:schemeClr val="tx1"/>
                </a:solidFill>
                <a:latin typeface="Arial" panose="020B0604020202020204" pitchFamily="34" charset="0"/>
              </a:defRPr>
            </a:lvl3pPr>
            <a:lvl4pPr marL="1600200" indent="-228600" defTabSz="457200">
              <a:defRPr>
                <a:solidFill>
                  <a:schemeClr val="tx1"/>
                </a:solidFill>
                <a:latin typeface="Arial" panose="020B0604020202020204" pitchFamily="34" charset="0"/>
              </a:defRPr>
            </a:lvl4pPr>
            <a:lvl5pPr marL="2057400" indent="-228600" defTabSz="457200">
              <a:defRPr>
                <a:solidFill>
                  <a:schemeClr val="tx1"/>
                </a:solidFill>
                <a:latin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defRPr>
            </a:lvl9pPr>
          </a:lstStyle>
          <a:p>
            <a:r>
              <a:rPr lang="en-GB" altLang="en-US" sz="1000">
                <a:solidFill>
                  <a:srgbClr val="000000"/>
                </a:solidFill>
                <a:ea typeface="ヒラギノ角ゴ Pro W3"/>
                <a:cs typeface="ヒラギノ角ゴ Pro W3"/>
              </a:rPr>
              <a:t>NB: </a:t>
            </a:r>
            <a:r>
              <a:rPr lang="ru-RU" altLang="en-US" sz="1000">
                <a:solidFill>
                  <a:srgbClr val="000000"/>
                </a:solidFill>
                <a:ea typeface="ヒラギノ角ゴ Pro W3"/>
                <a:cs typeface="ヒラギノ角ゴ Pro W3"/>
              </a:rPr>
              <a:t>не применять у гемодинамически нестабильных пациентов с ТЭЛА</a:t>
            </a:r>
            <a:endParaRPr lang="en-GB" altLang="en-US" sz="1000">
              <a:solidFill>
                <a:srgbClr val="000000"/>
              </a:solidFill>
              <a:ea typeface="ヒラギノ角ゴ Pro W3"/>
              <a:cs typeface="ヒラギノ角ゴ Pro W3"/>
            </a:endParaRPr>
          </a:p>
          <a:p>
            <a:r>
              <a:rPr lang="en-GB" altLang="en-US" sz="1000">
                <a:solidFill>
                  <a:srgbClr val="000000"/>
                </a:solidFill>
                <a:ea typeface="ヒラギノ角ゴ Pro W3"/>
                <a:cs typeface="ヒラギノ角ゴ Pro W3"/>
              </a:rPr>
              <a:t>Kubitza </a:t>
            </a:r>
            <a:r>
              <a:rPr lang="en-GB" altLang="en-US" sz="1000" i="1">
                <a:solidFill>
                  <a:srgbClr val="000000"/>
                </a:solidFill>
                <a:ea typeface="ヒラギノ角ゴ Pro W3"/>
                <a:cs typeface="ヒラギノ角ゴ Pro W3"/>
              </a:rPr>
              <a:t>et al</a:t>
            </a:r>
            <a:r>
              <a:rPr lang="en-GB" altLang="en-US" sz="1000">
                <a:solidFill>
                  <a:srgbClr val="000000"/>
                </a:solidFill>
                <a:ea typeface="ヒラギノ角ゴ Pro W3"/>
                <a:cs typeface="ヒラギノ角ゴ Pro W3"/>
              </a:rPr>
              <a:t>, 2013</a:t>
            </a:r>
          </a:p>
        </p:txBody>
      </p:sp>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withEffect">
                                  <p:stCondLst>
                                    <p:cond delay="0"/>
                                  </p:stCondLst>
                                  <p:childTnLst>
                                    <p:set>
                                      <p:cBhvr>
                                        <p:cTn id="6" dur="1" fill="hold">
                                          <p:stCondLst>
                                            <p:cond delay="0"/>
                                          </p:stCondLst>
                                        </p:cTn>
                                        <p:tgtEl>
                                          <p:spTgt spid="170"/>
                                        </p:tgtEl>
                                        <p:attrNameLst>
                                          <p:attrName>style.visibility</p:attrName>
                                        </p:attrNameLst>
                                      </p:cBhvr>
                                      <p:to>
                                        <p:strVal val="visible"/>
                                      </p:to>
                                    </p:set>
                                    <p:animEffect transition="in" filter="fade">
                                      <p:cBhvr>
                                        <p:cTn id="7" dur="500"/>
                                        <p:tgtEl>
                                          <p:spTgt spid="170"/>
                                        </p:tgtEl>
                                      </p:cBhvr>
                                    </p:animEffect>
                                  </p:childTnLst>
                                </p:cTn>
                              </p:par>
                            </p:childTnLst>
                          </p:cTn>
                        </p:par>
                        <p:par>
                          <p:cTn id="8" fill="hold" nodeType="afterGroup">
                            <p:stCondLst>
                              <p:cond delay="500"/>
                            </p:stCondLst>
                            <p:childTnLst>
                              <p:par>
                                <p:cTn id="9" presetID="22" presetClass="entr" presetSubtype="8" fill="hold" nodeType="afterEffect">
                                  <p:stCondLst>
                                    <p:cond delay="0"/>
                                  </p:stCondLst>
                                  <p:childTnLst>
                                    <p:set>
                                      <p:cBhvr>
                                        <p:cTn id="10" dur="1" fill="hold">
                                          <p:stCondLst>
                                            <p:cond delay="0"/>
                                          </p:stCondLst>
                                        </p:cTn>
                                        <p:tgtEl>
                                          <p:spTgt spid="228"/>
                                        </p:tgtEl>
                                        <p:attrNameLst>
                                          <p:attrName>style.visibility</p:attrName>
                                        </p:attrNameLst>
                                      </p:cBhvr>
                                      <p:to>
                                        <p:strVal val="visible"/>
                                      </p:to>
                                    </p:set>
                                    <p:animEffect transition="in" filter="wipe(left)">
                                      <p:cBhvr>
                                        <p:cTn id="11" dur="1000"/>
                                        <p:tgtEl>
                                          <p:spTgt spid="228"/>
                                        </p:tgtEl>
                                      </p:cBhvr>
                                    </p:animEffect>
                                  </p:childTnLst>
                                </p:cTn>
                              </p:par>
                            </p:childTnLst>
                          </p:cTn>
                        </p:par>
                        <p:par>
                          <p:cTn id="12" fill="hold" nodeType="afterGroup">
                            <p:stCondLst>
                              <p:cond delay="1500"/>
                            </p:stCondLst>
                            <p:childTnLst>
                              <p:par>
                                <p:cTn id="13" presetID="22" presetClass="entr" presetSubtype="8" fill="hold" nodeType="afterEffect">
                                  <p:stCondLst>
                                    <p:cond delay="0"/>
                                  </p:stCondLst>
                                  <p:childTnLst>
                                    <p:set>
                                      <p:cBhvr>
                                        <p:cTn id="14" dur="1" fill="hold">
                                          <p:stCondLst>
                                            <p:cond delay="0"/>
                                          </p:stCondLst>
                                        </p:cTn>
                                        <p:tgtEl>
                                          <p:spTgt spid="210"/>
                                        </p:tgtEl>
                                        <p:attrNameLst>
                                          <p:attrName>style.visibility</p:attrName>
                                        </p:attrNameLst>
                                      </p:cBhvr>
                                      <p:to>
                                        <p:strVal val="visible"/>
                                      </p:to>
                                    </p:set>
                                    <p:animEffect transition="in" filter="wipe(left)">
                                      <p:cBhvr>
                                        <p:cTn id="15" dur="1000"/>
                                        <p:tgtEl>
                                          <p:spTgt spid="2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Title 1"/>
          <p:cNvSpPr>
            <a:spLocks noGrp="1"/>
          </p:cNvSpPr>
          <p:nvPr>
            <p:ph type="title"/>
          </p:nvPr>
        </p:nvSpPr>
        <p:spPr/>
        <p:txBody>
          <a:bodyPr/>
          <a:lstStyle/>
          <a:p>
            <a:pPr eaLnBrk="1" hangingPunct="1"/>
            <a:r>
              <a:rPr lang="ru-RU" altLang="en-US" smtClean="0"/>
              <a:t>ВТЭ у онкологических пациентов – выводы:</a:t>
            </a:r>
            <a:endParaRPr lang="en-US" altLang="en-US" smtClean="0"/>
          </a:p>
        </p:txBody>
      </p:sp>
      <p:sp>
        <p:nvSpPr>
          <p:cNvPr id="4" name="Content Placeholder 3"/>
          <p:cNvSpPr>
            <a:spLocks noGrp="1"/>
          </p:cNvSpPr>
          <p:nvPr>
            <p:ph sz="quarter" idx="10"/>
          </p:nvPr>
        </p:nvSpPr>
        <p:spPr/>
        <p:txBody>
          <a:bodyPr rtlCol="0">
            <a:noAutofit/>
          </a:bodyPr>
          <a:lstStyle/>
          <a:p>
            <a:pPr eaLnBrk="1" hangingPunct="1">
              <a:defRPr/>
            </a:pPr>
            <a:r>
              <a:rPr lang="ru-RU" sz="1800" dirty="0">
                <a:solidFill>
                  <a:schemeClr val="tx1">
                    <a:lumMod val="65000"/>
                    <a:lumOff val="35000"/>
                  </a:schemeClr>
                </a:solidFill>
              </a:rPr>
              <a:t>С</a:t>
            </a:r>
            <a:r>
              <a:rPr lang="ru-RU" sz="1800" dirty="0" smtClean="0">
                <a:solidFill>
                  <a:schemeClr val="tx1">
                    <a:lumMod val="65000"/>
                    <a:lumOff val="35000"/>
                  </a:schemeClr>
                </a:solidFill>
              </a:rPr>
              <a:t>овременные руководства</a:t>
            </a:r>
            <a:r>
              <a:rPr lang="ru-RU" sz="1800" baseline="30000" dirty="0" smtClean="0">
                <a:solidFill>
                  <a:schemeClr val="tx1">
                    <a:lumMod val="65000"/>
                    <a:lumOff val="35000"/>
                  </a:schemeClr>
                </a:solidFill>
              </a:rPr>
              <a:t>1</a:t>
            </a:r>
            <a:r>
              <a:rPr lang="ru-RU" sz="1800" dirty="0" smtClean="0">
                <a:solidFill>
                  <a:schemeClr val="tx1">
                    <a:lumMod val="65000"/>
                    <a:lumOff val="35000"/>
                  </a:schemeClr>
                </a:solidFill>
              </a:rPr>
              <a:t> рекомендуют НМГ в течение 6 мес. как терапию выбора для лечения ВТЭ у онкологических пациентов, однако, на практике пациенты чаще получают короткий курс НМГ с переходом на АВК.</a:t>
            </a:r>
          </a:p>
          <a:p>
            <a:pPr eaLnBrk="1" hangingPunct="1">
              <a:defRPr/>
            </a:pPr>
            <a:endParaRPr lang="en-US" sz="1800" dirty="0">
              <a:solidFill>
                <a:schemeClr val="tx1">
                  <a:lumMod val="65000"/>
                  <a:lumOff val="35000"/>
                </a:schemeClr>
              </a:solidFill>
            </a:endParaRPr>
          </a:p>
          <a:p>
            <a:pPr eaLnBrk="1" hangingPunct="1">
              <a:defRPr/>
            </a:pPr>
            <a:r>
              <a:rPr lang="ru-RU" sz="1800" dirty="0" smtClean="0">
                <a:solidFill>
                  <a:schemeClr val="tx1">
                    <a:lumMod val="65000"/>
                    <a:lumOff val="35000"/>
                  </a:schemeClr>
                </a:solidFill>
              </a:rPr>
              <a:t>По сравнению с длительной терапией АВК, ривароксабан был так же эффективен, однако ассоциировался </a:t>
            </a:r>
            <a:r>
              <a:rPr lang="ru-RU" sz="1800" dirty="0">
                <a:solidFill>
                  <a:schemeClr val="tx1">
                    <a:lumMod val="65000"/>
                    <a:lumOff val="35000"/>
                  </a:schemeClr>
                </a:solidFill>
              </a:rPr>
              <a:t>со снижением относительного риска больших кровотечений на 58% по сравнению с терапией эноксапарином + </a:t>
            </a:r>
            <a:r>
              <a:rPr lang="ru-RU" sz="1800" dirty="0" smtClean="0">
                <a:solidFill>
                  <a:schemeClr val="tx1">
                    <a:lumMod val="65000"/>
                    <a:lumOff val="35000"/>
                  </a:schemeClr>
                </a:solidFill>
              </a:rPr>
              <a:t>АВК</a:t>
            </a:r>
          </a:p>
          <a:p>
            <a:pPr marL="0" indent="0" eaLnBrk="1" hangingPunct="1">
              <a:buFont typeface="Wingdings" panose="05000000000000000000" pitchFamily="2" charset="2"/>
              <a:buNone/>
              <a:defRPr/>
            </a:pPr>
            <a:endParaRPr lang="en-US" sz="1800" dirty="0">
              <a:solidFill>
                <a:schemeClr val="tx1">
                  <a:lumMod val="65000"/>
                  <a:lumOff val="35000"/>
                </a:schemeClr>
              </a:solidFill>
            </a:endParaRPr>
          </a:p>
          <a:p>
            <a:pPr eaLnBrk="1" hangingPunct="1">
              <a:defRPr/>
            </a:pPr>
            <a:r>
              <a:rPr lang="ru-RU" sz="1800" dirty="0" smtClean="0">
                <a:solidFill>
                  <a:schemeClr val="tx1">
                    <a:lumMod val="65000"/>
                    <a:lumOff val="35000"/>
                  </a:schemeClr>
                </a:solidFill>
              </a:rPr>
              <a:t>Ривароксабан для лечения ВТЭ у </a:t>
            </a:r>
            <a:r>
              <a:rPr lang="ru-RU" sz="1800" dirty="0" err="1" smtClean="0">
                <a:solidFill>
                  <a:schemeClr val="tx1">
                    <a:lumMod val="65000"/>
                    <a:lumOff val="35000"/>
                  </a:schemeClr>
                </a:solidFill>
              </a:rPr>
              <a:t>онко</a:t>
            </a:r>
            <a:r>
              <a:rPr lang="ru-RU" sz="1800" dirty="0" smtClean="0">
                <a:solidFill>
                  <a:schemeClr val="tx1">
                    <a:lumMod val="65000"/>
                    <a:lumOff val="35000"/>
                  </a:schemeClr>
                </a:solidFill>
              </a:rPr>
              <a:t>-пациентов может рассматриваться в таких случаях:</a:t>
            </a:r>
            <a:endParaRPr lang="en-US" sz="1800" dirty="0">
              <a:solidFill>
                <a:schemeClr val="tx1">
                  <a:lumMod val="65000"/>
                  <a:lumOff val="35000"/>
                </a:schemeClr>
              </a:solidFill>
            </a:endParaRPr>
          </a:p>
          <a:p>
            <a:pPr lvl="1" eaLnBrk="1" hangingPunct="1">
              <a:defRPr/>
            </a:pPr>
            <a:r>
              <a:rPr lang="ru-RU" dirty="0" smtClean="0">
                <a:solidFill>
                  <a:schemeClr val="tx1">
                    <a:lumMod val="65000"/>
                    <a:lumOff val="35000"/>
                  </a:schemeClr>
                </a:solidFill>
              </a:rPr>
              <a:t>Пациенты с канцер-ассоциированным тромбозом, которые закончили</a:t>
            </a:r>
            <a:r>
              <a:rPr lang="ru-RU" dirty="0">
                <a:solidFill>
                  <a:schemeClr val="tx1">
                    <a:lumMod val="65000"/>
                    <a:lumOff val="35000"/>
                  </a:schemeClr>
                </a:solidFill>
              </a:rPr>
              <a:t> </a:t>
            </a:r>
            <a:r>
              <a:rPr lang="ru-RU" dirty="0" smtClean="0">
                <a:solidFill>
                  <a:schemeClr val="tx1">
                    <a:lumMod val="65000"/>
                    <a:lumOff val="35000"/>
                  </a:schemeClr>
                </a:solidFill>
              </a:rPr>
              <a:t>6-мес. </a:t>
            </a:r>
            <a:r>
              <a:rPr lang="ru-RU" dirty="0">
                <a:solidFill>
                  <a:schemeClr val="tx1">
                    <a:lumMod val="65000"/>
                    <a:lumOff val="35000"/>
                  </a:schemeClr>
                </a:solidFill>
              </a:rPr>
              <a:t>т</a:t>
            </a:r>
            <a:r>
              <a:rPr lang="ru-RU" dirty="0" smtClean="0">
                <a:solidFill>
                  <a:schemeClr val="tx1">
                    <a:lumMod val="65000"/>
                    <a:lumOff val="35000"/>
                  </a:schemeClr>
                </a:solidFill>
              </a:rPr>
              <a:t>ерапию НМГ, и которым требуется продолжение а/к терапии</a:t>
            </a:r>
          </a:p>
          <a:p>
            <a:pPr lvl="1" eaLnBrk="1" hangingPunct="1">
              <a:defRPr/>
            </a:pPr>
            <a:r>
              <a:rPr lang="ru-RU" dirty="0">
                <a:solidFill>
                  <a:schemeClr val="tx1">
                    <a:lumMod val="65000"/>
                    <a:lumOff val="35000"/>
                  </a:schemeClr>
                </a:solidFill>
              </a:rPr>
              <a:t>Пациенты с </a:t>
            </a:r>
            <a:r>
              <a:rPr lang="ru-RU" dirty="0" smtClean="0">
                <a:solidFill>
                  <a:schemeClr val="tx1">
                    <a:lumMod val="65000"/>
                    <a:lumOff val="35000"/>
                  </a:schemeClr>
                </a:solidFill>
              </a:rPr>
              <a:t>ГИТ</a:t>
            </a:r>
            <a:r>
              <a:rPr lang="ru-RU" baseline="30000" dirty="0" smtClean="0">
                <a:solidFill>
                  <a:schemeClr val="tx1">
                    <a:lumMod val="65000"/>
                    <a:lumOff val="35000"/>
                  </a:schemeClr>
                </a:solidFill>
              </a:rPr>
              <a:t>2</a:t>
            </a:r>
            <a:endParaRPr lang="ru-RU" baseline="30000" dirty="0">
              <a:solidFill>
                <a:schemeClr val="tx1">
                  <a:lumMod val="65000"/>
                  <a:lumOff val="35000"/>
                </a:schemeClr>
              </a:solidFill>
            </a:endParaRPr>
          </a:p>
          <a:p>
            <a:pPr lvl="1" eaLnBrk="1" hangingPunct="1">
              <a:defRPr/>
            </a:pPr>
            <a:r>
              <a:rPr lang="ru-RU" dirty="0" smtClean="0">
                <a:solidFill>
                  <a:schemeClr val="tx1">
                    <a:lumMod val="65000"/>
                    <a:lumOff val="35000"/>
                  </a:schemeClr>
                </a:solidFill>
              </a:rPr>
              <a:t>Пациенты, которые отказываются от инъекций</a:t>
            </a:r>
          </a:p>
          <a:p>
            <a:pPr marL="0" indent="0" eaLnBrk="1" hangingPunct="1">
              <a:buFont typeface="Wingdings" panose="05000000000000000000" pitchFamily="2" charset="2"/>
              <a:buNone/>
              <a:defRPr/>
            </a:pPr>
            <a:endParaRPr lang="en-US" sz="1800" dirty="0">
              <a:solidFill>
                <a:schemeClr val="tx1">
                  <a:lumMod val="65000"/>
                  <a:lumOff val="35000"/>
                </a:schemeClr>
              </a:solidFill>
            </a:endParaRPr>
          </a:p>
        </p:txBody>
      </p:sp>
      <p:sp>
        <p:nvSpPr>
          <p:cNvPr id="2" name="TextBox 1"/>
          <p:cNvSpPr txBox="1"/>
          <p:nvPr/>
        </p:nvSpPr>
        <p:spPr>
          <a:xfrm>
            <a:off x="468313" y="6270625"/>
            <a:ext cx="8424862" cy="603250"/>
          </a:xfrm>
          <a:prstGeom prst="rect">
            <a:avLst/>
          </a:prstGeom>
          <a:noFill/>
        </p:spPr>
        <p:txBody>
          <a:bodyPr lIns="90000" tIns="46800" rIns="90000" bIns="46800" anchor="ctr">
            <a:spAutoFit/>
          </a:bodyPr>
          <a:lstStyle/>
          <a:p>
            <a:pPr>
              <a:defRPr/>
            </a:pPr>
            <a:r>
              <a:rPr lang="ru-RU" sz="1100" dirty="0">
                <a:solidFill>
                  <a:schemeClr val="tx1">
                    <a:lumMod val="65000"/>
                    <a:lumOff val="35000"/>
                  </a:schemeClr>
                </a:solidFill>
              </a:rPr>
              <a:t>1. </a:t>
            </a:r>
            <a:r>
              <a:rPr lang="en-US" sz="1100" dirty="0">
                <a:solidFill>
                  <a:schemeClr val="tx1">
                    <a:lumMod val="65000"/>
                    <a:lumOff val="35000"/>
                  </a:schemeClr>
                </a:solidFill>
              </a:rPr>
              <a:t>British Committee for Standards in </a:t>
            </a:r>
            <a:r>
              <a:rPr lang="en-US" sz="1100" dirty="0" err="1">
                <a:solidFill>
                  <a:schemeClr val="tx1">
                    <a:lumMod val="65000"/>
                    <a:lumOff val="35000"/>
                  </a:schemeClr>
                </a:solidFill>
              </a:rPr>
              <a:t>Haematology</a:t>
            </a:r>
            <a:r>
              <a:rPr lang="ru-RU" sz="1100" dirty="0">
                <a:solidFill>
                  <a:schemeClr val="tx1">
                    <a:lumMod val="65000"/>
                    <a:lumOff val="35000"/>
                  </a:schemeClr>
                </a:solidFill>
              </a:rPr>
              <a:t>, </a:t>
            </a:r>
            <a:r>
              <a:rPr lang="en-US" sz="1100" dirty="0">
                <a:solidFill>
                  <a:schemeClr val="tx1">
                    <a:lumMod val="65000"/>
                    <a:lumOff val="35000"/>
                  </a:schemeClr>
                </a:solidFill>
              </a:rPr>
              <a:t>European Society for Medical Oncology</a:t>
            </a:r>
            <a:r>
              <a:rPr lang="ru-RU" sz="1100" dirty="0">
                <a:solidFill>
                  <a:schemeClr val="tx1">
                    <a:lumMod val="65000"/>
                    <a:lumOff val="35000"/>
                  </a:schemeClr>
                </a:solidFill>
              </a:rPr>
              <a:t>, </a:t>
            </a:r>
            <a:r>
              <a:rPr lang="en-US" sz="1100" dirty="0">
                <a:solidFill>
                  <a:schemeClr val="tx1">
                    <a:lumMod val="65000"/>
                    <a:lumOff val="35000"/>
                  </a:schemeClr>
                </a:solidFill>
              </a:rPr>
              <a:t>American Society of Clinical Oncology</a:t>
            </a:r>
            <a:r>
              <a:rPr lang="ru-RU" sz="1100" dirty="0">
                <a:solidFill>
                  <a:schemeClr val="tx1">
                    <a:lumMod val="65000"/>
                    <a:lumOff val="35000"/>
                  </a:schemeClr>
                </a:solidFill>
              </a:rPr>
              <a:t>, </a:t>
            </a:r>
            <a:r>
              <a:rPr lang="en-US" sz="1100" dirty="0">
                <a:solidFill>
                  <a:schemeClr val="tx1">
                    <a:lumMod val="65000"/>
                    <a:lumOff val="35000"/>
                  </a:schemeClr>
                </a:solidFill>
              </a:rPr>
              <a:t>American College of Chest Physicians</a:t>
            </a:r>
            <a:r>
              <a:rPr lang="ru-RU" sz="1100" dirty="0">
                <a:solidFill>
                  <a:schemeClr val="tx1">
                    <a:lumMod val="65000"/>
                    <a:lumOff val="35000"/>
                  </a:schemeClr>
                </a:solidFill>
              </a:rPr>
              <a:t> </a:t>
            </a:r>
          </a:p>
          <a:p>
            <a:pPr>
              <a:defRPr/>
            </a:pPr>
            <a:r>
              <a:rPr lang="ru-RU" sz="1100" dirty="0">
                <a:solidFill>
                  <a:schemeClr val="tx1">
                    <a:lumMod val="65000"/>
                    <a:lumOff val="35000"/>
                  </a:schemeClr>
                </a:solidFill>
              </a:rPr>
              <a:t>2. ГИТ – гепарин-индуцированная тромбоцитопения</a:t>
            </a:r>
            <a:endParaRPr lang="en-US" sz="1100" dirty="0">
              <a:solidFill>
                <a:schemeClr val="tx1">
                  <a:lumMod val="65000"/>
                  <a:lumOff val="35000"/>
                </a:schemeClr>
              </a:solidFill>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Title 1"/>
          <p:cNvSpPr>
            <a:spLocks noGrp="1"/>
          </p:cNvSpPr>
          <p:nvPr>
            <p:ph type="title"/>
          </p:nvPr>
        </p:nvSpPr>
        <p:spPr/>
        <p:txBody>
          <a:bodyPr/>
          <a:lstStyle/>
          <a:p>
            <a:pPr eaLnBrk="1" hangingPunct="1"/>
            <a:endParaRPr lang="en-US" altLang="ru-RU" smtClean="0"/>
          </a:p>
        </p:txBody>
      </p:sp>
      <p:sp>
        <p:nvSpPr>
          <p:cNvPr id="3" name="Content Placeholder 2"/>
          <p:cNvSpPr>
            <a:spLocks noGrp="1"/>
          </p:cNvSpPr>
          <p:nvPr>
            <p:ph idx="1"/>
          </p:nvPr>
        </p:nvSpPr>
        <p:spPr>
          <a:noFill/>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p:spPr>
        <p:txBody>
          <a:bodyPr rtlCol="0">
            <a:noAutofit/>
          </a:bodyPr>
          <a:lstStyle/>
          <a:p>
            <a:pPr marL="0" indent="0" algn="ctr" eaLnBrk="1" hangingPunct="1">
              <a:buFont typeface="Wingdings" panose="05000000000000000000" pitchFamily="2" charset="2"/>
              <a:buNone/>
              <a:defRPr/>
            </a:pPr>
            <a:endParaRPr lang="ru-RU" sz="3200" b="1" dirty="0" smtClean="0">
              <a:solidFill>
                <a:schemeClr val="tx1">
                  <a:lumMod val="65000"/>
                  <a:lumOff val="35000"/>
                </a:schemeClr>
              </a:solidFill>
            </a:endParaRPr>
          </a:p>
          <a:p>
            <a:pPr marL="0" indent="0" algn="ctr" eaLnBrk="1" hangingPunct="1">
              <a:buFont typeface="Wingdings" panose="05000000000000000000" pitchFamily="2" charset="2"/>
              <a:buNone/>
              <a:defRPr/>
            </a:pPr>
            <a:endParaRPr lang="ru-RU" sz="3200" b="1" dirty="0">
              <a:solidFill>
                <a:schemeClr val="tx1">
                  <a:lumMod val="65000"/>
                  <a:lumOff val="35000"/>
                </a:schemeClr>
              </a:solidFill>
            </a:endParaRPr>
          </a:p>
          <a:p>
            <a:pPr marL="0" indent="0" algn="ctr" eaLnBrk="1" hangingPunct="1">
              <a:buFont typeface="Wingdings" panose="05000000000000000000" pitchFamily="2" charset="2"/>
              <a:buNone/>
              <a:defRPr/>
            </a:pPr>
            <a:endParaRPr lang="ru-RU" sz="3200" b="1" dirty="0" smtClean="0">
              <a:solidFill>
                <a:schemeClr val="tx1">
                  <a:lumMod val="65000"/>
                  <a:lumOff val="35000"/>
                </a:schemeClr>
              </a:solidFill>
            </a:endParaRPr>
          </a:p>
          <a:p>
            <a:pPr marL="0" indent="0" algn="ctr" eaLnBrk="1" hangingPunct="1">
              <a:buFont typeface="Wingdings" panose="05000000000000000000" pitchFamily="2" charset="2"/>
              <a:buNone/>
              <a:defRPr/>
            </a:pPr>
            <a:r>
              <a:rPr lang="ru-RU" sz="3200" b="1" dirty="0" smtClean="0">
                <a:solidFill>
                  <a:schemeClr val="tx1">
                    <a:lumMod val="65000"/>
                    <a:lumOff val="35000"/>
                  </a:schemeClr>
                </a:solidFill>
              </a:rPr>
              <a:t>БЛАГОДАРЮ ЗА ВНИМАНИЕ!</a:t>
            </a:r>
            <a:endParaRPr lang="en-US" sz="6600" b="1" dirty="0" smtClean="0">
              <a:solidFill>
                <a:schemeClr val="tx1">
                  <a:lumMod val="65000"/>
                  <a:lumOff val="35000"/>
                </a:schemeClr>
              </a:solidFill>
            </a:endParaRPr>
          </a:p>
          <a:p>
            <a:pPr eaLnBrk="1" hangingPunct="1">
              <a:defRPr/>
            </a:pPr>
            <a:endParaRPr lang="en-US" dirty="0">
              <a:solidFill>
                <a:schemeClr val="tx1">
                  <a:lumMod val="65000"/>
                  <a:lumOff val="35000"/>
                </a:schemeClr>
              </a:solidFill>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Заголовок 1"/>
          <p:cNvSpPr>
            <a:spLocks noGrp="1"/>
          </p:cNvSpPr>
          <p:nvPr>
            <p:ph type="title"/>
          </p:nvPr>
        </p:nvSpPr>
        <p:spPr/>
        <p:txBody>
          <a:bodyPr/>
          <a:lstStyle/>
          <a:p>
            <a:pPr eaLnBrk="1" hangingPunct="1"/>
            <a:r>
              <a:rPr lang="uk-UA" altLang="ru-RU" smtClean="0">
                <a:solidFill>
                  <a:srgbClr val="FFFF00"/>
                </a:solidFill>
              </a:rPr>
              <a:t>ВЕНОЗНИЙ ТРОМБОЕМБОЛІЗМ</a:t>
            </a:r>
            <a:endParaRPr lang="ru-RU" altLang="ru-RU" smtClean="0">
              <a:solidFill>
                <a:srgbClr val="FFFF00"/>
              </a:solidFill>
            </a:endParaRPr>
          </a:p>
        </p:txBody>
      </p:sp>
      <p:sp>
        <p:nvSpPr>
          <p:cNvPr id="24579" name="Объект 2"/>
          <p:cNvSpPr>
            <a:spLocks noGrp="1"/>
          </p:cNvSpPr>
          <p:nvPr>
            <p:ph idx="1"/>
          </p:nvPr>
        </p:nvSpPr>
        <p:spPr/>
        <p:txBody>
          <a:bodyPr/>
          <a:lstStyle/>
          <a:p>
            <a:pPr eaLnBrk="1" hangingPunct="1"/>
            <a:endParaRPr lang="ru-RU" altLang="ru-RU" smtClean="0"/>
          </a:p>
        </p:txBody>
      </p:sp>
      <p:pic>
        <p:nvPicPr>
          <p:cNvPr id="24580" name="Picture 4"/>
          <p:cNvPicPr>
            <a:picLocks noChangeAspect="1" noChangeArrowheads="1"/>
          </p:cNvPicPr>
          <p:nvPr/>
        </p:nvPicPr>
        <p:blipFill>
          <a:blip r:embed="rId2">
            <a:extLst>
              <a:ext uri="{28A0092B-C50C-407E-A947-70E740481C1C}">
                <a14:useLocalDpi xmlns:a14="http://schemas.microsoft.com/office/drawing/2010/main" val="0"/>
              </a:ext>
            </a:extLst>
          </a:blip>
          <a:srcRect r="5351" b="1408"/>
          <a:stretch>
            <a:fillRect/>
          </a:stretch>
        </p:blipFill>
        <p:spPr bwMode="auto">
          <a:xfrm>
            <a:off x="484188" y="2124075"/>
            <a:ext cx="4240212" cy="3062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4581" name="Picture 7" descr="flotiruyushii_tromb_flebogramm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22913" y="2600325"/>
            <a:ext cx="2357437" cy="3222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Заголовок 1"/>
          <p:cNvSpPr>
            <a:spLocks noGrp="1"/>
          </p:cNvSpPr>
          <p:nvPr>
            <p:ph type="title"/>
          </p:nvPr>
        </p:nvSpPr>
        <p:spPr/>
        <p:txBody>
          <a:bodyPr/>
          <a:lstStyle/>
          <a:p>
            <a:pPr eaLnBrk="1" hangingPunct="1"/>
            <a:r>
              <a:rPr lang="uk-UA" altLang="ru-RU" smtClean="0">
                <a:solidFill>
                  <a:srgbClr val="FFFF00"/>
                </a:solidFill>
              </a:rPr>
              <a:t>Напрямки розвитку хірургії судин</a:t>
            </a:r>
            <a:endParaRPr lang="ru-RU" altLang="ru-RU" smtClean="0">
              <a:solidFill>
                <a:srgbClr val="FFFF00"/>
              </a:solidFill>
            </a:endParaRPr>
          </a:p>
        </p:txBody>
      </p:sp>
      <p:pic>
        <p:nvPicPr>
          <p:cNvPr id="25603" name="Объект 3"/>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1258888" y="2254250"/>
            <a:ext cx="2584450" cy="1797050"/>
          </a:xfrm>
        </p:spPr>
      </p:pic>
      <p:pic>
        <p:nvPicPr>
          <p:cNvPr id="25604" name="Рисунок 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308600" y="2078038"/>
            <a:ext cx="2201863" cy="2201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05" name="Рисунок 5"/>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827088" y="4554538"/>
            <a:ext cx="2717800" cy="1703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06" name="Рисунок 6"/>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5537200" y="4554538"/>
            <a:ext cx="2482850" cy="1868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Заголовок 1"/>
          <p:cNvSpPr>
            <a:spLocks noGrp="1"/>
          </p:cNvSpPr>
          <p:nvPr>
            <p:ph type="ctrTitle"/>
          </p:nvPr>
        </p:nvSpPr>
        <p:spPr>
          <a:xfrm>
            <a:off x="866775" y="333375"/>
            <a:ext cx="6618288" cy="1547813"/>
          </a:xfrm>
        </p:spPr>
        <p:txBody>
          <a:bodyPr/>
          <a:lstStyle/>
          <a:p>
            <a:pPr eaLnBrk="1" hangingPunct="1"/>
            <a:r>
              <a:rPr lang="uk-UA" altLang="ru-RU" sz="3600" smtClean="0"/>
              <a:t>Тенденції лікування венозного тромбоемболізму</a:t>
            </a:r>
            <a:endParaRPr lang="ru-RU" altLang="ru-RU" sz="3600" smtClean="0"/>
          </a:p>
        </p:txBody>
      </p:sp>
      <p:sp>
        <p:nvSpPr>
          <p:cNvPr id="3" name="Подзаголовок 2"/>
          <p:cNvSpPr>
            <a:spLocks noGrp="1"/>
          </p:cNvSpPr>
          <p:nvPr>
            <p:ph type="subTitle" idx="1"/>
          </p:nvPr>
        </p:nvSpPr>
        <p:spPr>
          <a:xfrm>
            <a:off x="866775" y="1890713"/>
            <a:ext cx="7089775" cy="4491037"/>
          </a:xfrm>
        </p:spPr>
        <p:txBody>
          <a:bodyPr rtlCol="0">
            <a:normAutofit fontScale="92500" lnSpcReduction="20000"/>
          </a:bodyPr>
          <a:lstStyle/>
          <a:p>
            <a:pPr defTabSz="457207" eaLnBrk="1" fontAlgn="auto" hangingPunct="1">
              <a:spcAft>
                <a:spcPts val="0"/>
              </a:spcAft>
              <a:buClr>
                <a:schemeClr val="bg2">
                  <a:lumMod val="40000"/>
                  <a:lumOff val="60000"/>
                </a:schemeClr>
              </a:buClr>
              <a:buFont typeface="Wingdings 3" charset="2"/>
              <a:buNone/>
              <a:defRPr/>
            </a:pPr>
            <a:r>
              <a:rPr lang="uk-UA" dirty="0" smtClean="0"/>
              <a:t>-</a:t>
            </a:r>
            <a:r>
              <a:rPr lang="uk-UA" dirty="0" smtClean="0">
                <a:solidFill>
                  <a:srgbClr val="FFFF00"/>
                </a:solidFill>
              </a:rPr>
              <a:t>різке обмеження показів до хірургічного втручання</a:t>
            </a:r>
          </a:p>
          <a:p>
            <a:pPr defTabSz="457207" eaLnBrk="1" fontAlgn="auto" hangingPunct="1">
              <a:spcAft>
                <a:spcPts val="0"/>
              </a:spcAft>
              <a:buClr>
                <a:schemeClr val="bg2">
                  <a:lumMod val="40000"/>
                  <a:lumOff val="60000"/>
                </a:schemeClr>
              </a:buClr>
              <a:buFont typeface="Wingdings 3" charset="2"/>
              <a:buNone/>
              <a:defRPr/>
            </a:pPr>
            <a:endParaRPr lang="uk-UA" dirty="0">
              <a:solidFill>
                <a:srgbClr val="FFFF00"/>
              </a:solidFill>
            </a:endParaRPr>
          </a:p>
          <a:p>
            <a:pPr defTabSz="457207" eaLnBrk="1" fontAlgn="auto" hangingPunct="1">
              <a:spcAft>
                <a:spcPts val="0"/>
              </a:spcAft>
              <a:buClr>
                <a:schemeClr val="bg2">
                  <a:lumMod val="40000"/>
                  <a:lumOff val="60000"/>
                </a:schemeClr>
              </a:buClr>
              <a:buFont typeface="Wingdings 3" charset="2"/>
              <a:buNone/>
              <a:defRPr/>
            </a:pPr>
            <a:r>
              <a:rPr lang="uk-UA" dirty="0" smtClean="0">
                <a:solidFill>
                  <a:srgbClr val="FFFF00"/>
                </a:solidFill>
              </a:rPr>
              <a:t>-відмова від </a:t>
            </a:r>
            <a:r>
              <a:rPr lang="uk-UA" dirty="0" err="1" smtClean="0">
                <a:solidFill>
                  <a:srgbClr val="FFFF00"/>
                </a:solidFill>
              </a:rPr>
              <a:t>інекційних</a:t>
            </a:r>
            <a:r>
              <a:rPr lang="uk-UA" dirty="0" smtClean="0">
                <a:solidFill>
                  <a:srgbClr val="FFFF00"/>
                </a:solidFill>
              </a:rPr>
              <a:t> антикоагулянтів та перехід на нові пероральні антикоагулянти (</a:t>
            </a:r>
            <a:r>
              <a:rPr lang="uk-UA" dirty="0" err="1" smtClean="0">
                <a:solidFill>
                  <a:srgbClr val="FFFF00"/>
                </a:solidFill>
              </a:rPr>
              <a:t>рівароксабан</a:t>
            </a:r>
            <a:r>
              <a:rPr lang="uk-UA" dirty="0" smtClean="0">
                <a:solidFill>
                  <a:srgbClr val="FFFF00"/>
                </a:solidFill>
              </a:rPr>
              <a:t>)</a:t>
            </a:r>
          </a:p>
          <a:p>
            <a:pPr defTabSz="457207" eaLnBrk="1" fontAlgn="auto" hangingPunct="1">
              <a:spcAft>
                <a:spcPts val="0"/>
              </a:spcAft>
              <a:buClr>
                <a:schemeClr val="bg2">
                  <a:lumMod val="40000"/>
                  <a:lumOff val="60000"/>
                </a:schemeClr>
              </a:buClr>
              <a:buFont typeface="Wingdings 3" charset="2"/>
              <a:buNone/>
              <a:defRPr/>
            </a:pPr>
            <a:endParaRPr lang="uk-UA" dirty="0">
              <a:solidFill>
                <a:srgbClr val="FFFF00"/>
              </a:solidFill>
            </a:endParaRPr>
          </a:p>
          <a:p>
            <a:pPr defTabSz="457207" eaLnBrk="1" fontAlgn="auto" hangingPunct="1">
              <a:spcAft>
                <a:spcPts val="0"/>
              </a:spcAft>
              <a:buClr>
                <a:schemeClr val="bg2">
                  <a:lumMod val="40000"/>
                  <a:lumOff val="60000"/>
                </a:schemeClr>
              </a:buClr>
              <a:buFont typeface="Wingdings 3" charset="2"/>
              <a:buNone/>
              <a:defRPr/>
            </a:pPr>
            <a:r>
              <a:rPr lang="uk-UA" dirty="0" smtClean="0">
                <a:solidFill>
                  <a:srgbClr val="FFFF00"/>
                </a:solidFill>
              </a:rPr>
              <a:t>-широке впровадження сучасного медичного </a:t>
            </a:r>
            <a:r>
              <a:rPr lang="uk-UA" dirty="0" err="1" smtClean="0">
                <a:solidFill>
                  <a:srgbClr val="FFFF00"/>
                </a:solidFill>
              </a:rPr>
              <a:t>компрессійного</a:t>
            </a:r>
            <a:r>
              <a:rPr lang="uk-UA" dirty="0" smtClean="0">
                <a:solidFill>
                  <a:srgbClr val="FFFF00"/>
                </a:solidFill>
              </a:rPr>
              <a:t> трикотажу</a:t>
            </a:r>
          </a:p>
          <a:p>
            <a:pPr defTabSz="457207" eaLnBrk="1" fontAlgn="auto" hangingPunct="1">
              <a:spcAft>
                <a:spcPts val="0"/>
              </a:spcAft>
              <a:buClr>
                <a:schemeClr val="bg2">
                  <a:lumMod val="40000"/>
                  <a:lumOff val="60000"/>
                </a:schemeClr>
              </a:buClr>
              <a:buFont typeface="Wingdings 3" charset="2"/>
              <a:buNone/>
              <a:defRPr/>
            </a:pPr>
            <a:endParaRPr lang="uk-UA" dirty="0">
              <a:solidFill>
                <a:srgbClr val="FFFF00"/>
              </a:solidFill>
            </a:endParaRPr>
          </a:p>
          <a:p>
            <a:pPr defTabSz="457207" eaLnBrk="1" fontAlgn="auto" hangingPunct="1">
              <a:spcAft>
                <a:spcPts val="0"/>
              </a:spcAft>
              <a:buClr>
                <a:schemeClr val="bg2">
                  <a:lumMod val="40000"/>
                  <a:lumOff val="60000"/>
                </a:schemeClr>
              </a:buClr>
              <a:buFont typeface="Wingdings 3" charset="2"/>
              <a:buNone/>
              <a:defRPr/>
            </a:pPr>
            <a:r>
              <a:rPr lang="uk-UA" dirty="0" smtClean="0">
                <a:solidFill>
                  <a:srgbClr val="FFFF00"/>
                </a:solidFill>
              </a:rPr>
              <a:t>-покази до операції: </a:t>
            </a:r>
            <a:r>
              <a:rPr lang="uk-UA" dirty="0" err="1" smtClean="0">
                <a:solidFill>
                  <a:srgbClr val="FFFF00"/>
                </a:solidFill>
              </a:rPr>
              <a:t>флоттуючий</a:t>
            </a:r>
            <a:r>
              <a:rPr lang="uk-UA" dirty="0" smtClean="0">
                <a:solidFill>
                  <a:srgbClr val="FFFF00"/>
                </a:solidFill>
              </a:rPr>
              <a:t> тромб довжиною більш ніж 3 см</a:t>
            </a:r>
          </a:p>
          <a:p>
            <a:pPr defTabSz="457207" eaLnBrk="1" fontAlgn="auto" hangingPunct="1">
              <a:spcAft>
                <a:spcPts val="0"/>
              </a:spcAft>
              <a:buClr>
                <a:schemeClr val="bg2">
                  <a:lumMod val="40000"/>
                  <a:lumOff val="60000"/>
                </a:schemeClr>
              </a:buClr>
              <a:buFont typeface="Wingdings 3" charset="2"/>
              <a:buNone/>
              <a:defRPr/>
            </a:pPr>
            <a:endParaRPr lang="uk-UA" dirty="0" smtClean="0">
              <a:solidFill>
                <a:srgbClr val="FFFF00"/>
              </a:solidFill>
            </a:endParaRPr>
          </a:p>
          <a:p>
            <a:pPr defTabSz="457207" eaLnBrk="1" fontAlgn="auto" hangingPunct="1">
              <a:spcAft>
                <a:spcPts val="0"/>
              </a:spcAft>
              <a:buClr>
                <a:schemeClr val="bg2">
                  <a:lumMod val="40000"/>
                  <a:lumOff val="60000"/>
                </a:schemeClr>
              </a:buClr>
              <a:buFont typeface="Wingdings 3" charset="2"/>
              <a:buNone/>
              <a:defRPr/>
            </a:pPr>
            <a:r>
              <a:rPr lang="uk-UA" u="sng" dirty="0" smtClean="0">
                <a:solidFill>
                  <a:srgbClr val="FFFF00"/>
                </a:solidFill>
              </a:rPr>
              <a:t>--в переважній більшості не потрібна госпіталізація до стаціонару!!!</a:t>
            </a:r>
            <a:endParaRPr lang="ru-RU" u="sng" dirty="0">
              <a:solidFill>
                <a:srgbClr val="FFFF00"/>
              </a:solidFill>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Заголовок 1"/>
          <p:cNvSpPr>
            <a:spLocks noGrp="1"/>
          </p:cNvSpPr>
          <p:nvPr>
            <p:ph type="title"/>
          </p:nvPr>
        </p:nvSpPr>
        <p:spPr/>
        <p:txBody>
          <a:bodyPr/>
          <a:lstStyle/>
          <a:p>
            <a:pPr eaLnBrk="1" hangingPunct="1"/>
            <a:r>
              <a:rPr lang="uk-UA" altLang="ru-RU" smtClean="0">
                <a:solidFill>
                  <a:srgbClr val="FFFF00"/>
                </a:solidFill>
              </a:rPr>
              <a:t>СУЧАСНА КОНЦЕПЦІЯ ЛІКУВАННЯ ВЕНОЗНОГО ТРОМБОЕМБОЛІЗМУ</a:t>
            </a:r>
            <a:endParaRPr lang="ru-RU" altLang="ru-RU" smtClean="0">
              <a:solidFill>
                <a:srgbClr val="FFFF00"/>
              </a:solidFill>
            </a:endParaRPr>
          </a:p>
        </p:txBody>
      </p:sp>
      <p:pic>
        <p:nvPicPr>
          <p:cNvPr id="27651" name="Picture 5" descr="Lecheniye-i-profilaktika-tromboembolii-legochnoy-arterii"/>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611188" y="2781300"/>
            <a:ext cx="2436812" cy="2982913"/>
          </a:xfrm>
          <a:noFill/>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Заголовок 1"/>
          <p:cNvSpPr>
            <a:spLocks noGrp="1"/>
          </p:cNvSpPr>
          <p:nvPr>
            <p:ph type="title"/>
          </p:nvPr>
        </p:nvSpPr>
        <p:spPr/>
        <p:txBody>
          <a:bodyPr/>
          <a:lstStyle/>
          <a:p>
            <a:pPr eaLnBrk="1" hangingPunct="1"/>
            <a:r>
              <a:rPr lang="uk-UA" altLang="ru-RU" smtClean="0">
                <a:solidFill>
                  <a:srgbClr val="FFFF00"/>
                </a:solidFill>
              </a:rPr>
              <a:t>ПРАКТИЧНО ПОВНА ВІДМОВА ВІД ЗАСТОСУВАННЯ КАВА-ФІЛЬТРІВ</a:t>
            </a:r>
            <a:endParaRPr lang="ru-RU" altLang="ru-RU" smtClean="0">
              <a:solidFill>
                <a:srgbClr val="FFFF00"/>
              </a:solidFill>
            </a:endParaRPr>
          </a:p>
        </p:txBody>
      </p:sp>
      <p:pic>
        <p:nvPicPr>
          <p:cNvPr id="28675" name="Picture 3"/>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900113" y="3287713"/>
            <a:ext cx="2371725" cy="2157412"/>
          </a:xfrm>
        </p:spPr>
      </p:pic>
      <p:pic>
        <p:nvPicPr>
          <p:cNvPr id="28676"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68750" y="3016250"/>
            <a:ext cx="2878138" cy="27003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Заголовок 1"/>
          <p:cNvSpPr>
            <a:spLocks noGrp="1"/>
          </p:cNvSpPr>
          <p:nvPr>
            <p:ph type="title"/>
          </p:nvPr>
        </p:nvSpPr>
        <p:spPr/>
        <p:txBody>
          <a:bodyPr/>
          <a:lstStyle/>
          <a:p>
            <a:pPr eaLnBrk="1" hangingPunct="1"/>
            <a:r>
              <a:rPr lang="uk-UA" altLang="ru-RU" smtClean="0">
                <a:solidFill>
                  <a:srgbClr val="FFFF00"/>
                </a:solidFill>
              </a:rPr>
              <a:t>Лікування венозного тромбоемболізму</a:t>
            </a:r>
            <a:endParaRPr lang="ru-RU" altLang="ru-RU" smtClean="0">
              <a:solidFill>
                <a:srgbClr val="FFFF00"/>
              </a:solidFill>
            </a:endParaRPr>
          </a:p>
        </p:txBody>
      </p:sp>
      <p:sp>
        <p:nvSpPr>
          <p:cNvPr id="29699" name="Объект 2"/>
          <p:cNvSpPr>
            <a:spLocks noGrp="1"/>
          </p:cNvSpPr>
          <p:nvPr>
            <p:ph idx="1"/>
          </p:nvPr>
        </p:nvSpPr>
        <p:spPr/>
        <p:txBody>
          <a:bodyPr/>
          <a:lstStyle/>
          <a:p>
            <a:pPr eaLnBrk="1" hangingPunct="1"/>
            <a:r>
              <a:rPr lang="uk-UA" altLang="ru-RU" sz="2800" smtClean="0"/>
              <a:t>Призначення нових пероральних антикоагулятнів (рівароксобан)</a:t>
            </a:r>
          </a:p>
          <a:p>
            <a:pPr eaLnBrk="1" hangingPunct="1"/>
            <a:r>
              <a:rPr lang="uk-UA" altLang="ru-RU" sz="2800" smtClean="0"/>
              <a:t>Венотоники</a:t>
            </a:r>
          </a:p>
          <a:p>
            <a:pPr eaLnBrk="1" hangingPunct="1"/>
            <a:r>
              <a:rPr lang="uk-UA" altLang="ru-RU" sz="2800" smtClean="0"/>
              <a:t>Протизапальна терапія</a:t>
            </a:r>
          </a:p>
          <a:p>
            <a:pPr eaLnBrk="1" hangingPunct="1"/>
            <a:r>
              <a:rPr lang="uk-UA" altLang="ru-RU" sz="2800" smtClean="0"/>
              <a:t>Компрессійна террапія</a:t>
            </a:r>
            <a:endParaRPr lang="ru-RU" altLang="ru-RU" sz="2800" smtClean="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1"/>
          <p:cNvSpPr>
            <a:spLocks noGrp="1"/>
          </p:cNvSpPr>
          <p:nvPr>
            <p:ph type="title"/>
          </p:nvPr>
        </p:nvSpPr>
        <p:spPr>
          <a:xfrm>
            <a:off x="612775" y="173038"/>
            <a:ext cx="8280400" cy="862012"/>
          </a:xfrm>
        </p:spPr>
        <p:txBody>
          <a:bodyPr/>
          <a:lstStyle/>
          <a:p>
            <a:pPr eaLnBrk="1" hangingPunct="1"/>
            <a:r>
              <a:rPr lang="ru-RU" altLang="en-US" smtClean="0">
                <a:solidFill>
                  <a:srgbClr val="FFC000"/>
                </a:solidFill>
              </a:rPr>
              <a:t>Тромбоз, ассоциированный со злокачественной опухолью</a:t>
            </a:r>
            <a:endParaRPr lang="en-GB" altLang="en-US" smtClean="0">
              <a:solidFill>
                <a:srgbClr val="FFC000"/>
              </a:solidFill>
            </a:endParaRPr>
          </a:p>
        </p:txBody>
      </p:sp>
      <p:sp>
        <p:nvSpPr>
          <p:cNvPr id="14339" name="Content Placeholder 2"/>
          <p:cNvSpPr>
            <a:spLocks noGrp="1"/>
          </p:cNvSpPr>
          <p:nvPr>
            <p:ph idx="1"/>
          </p:nvPr>
        </p:nvSpPr>
        <p:spPr/>
        <p:txBody>
          <a:bodyPr rtlCol="0">
            <a:noAutofit/>
          </a:bodyPr>
          <a:lstStyle/>
          <a:p>
            <a:pPr eaLnBrk="1" hangingPunct="1">
              <a:defRPr/>
            </a:pPr>
            <a:r>
              <a:rPr lang="ru-RU" altLang="en-US" sz="2400" dirty="0">
                <a:solidFill>
                  <a:schemeClr val="tx1">
                    <a:lumMod val="65000"/>
                    <a:lumOff val="35000"/>
                  </a:schemeClr>
                </a:solidFill>
              </a:rPr>
              <a:t>У </a:t>
            </a:r>
            <a:r>
              <a:rPr lang="ru-RU" altLang="en-US" sz="2400" dirty="0" smtClean="0">
                <a:solidFill>
                  <a:schemeClr val="tx1">
                    <a:lumMod val="65000"/>
                    <a:lumOff val="35000"/>
                  </a:schemeClr>
                </a:solidFill>
              </a:rPr>
              <a:t>пациентов </a:t>
            </a:r>
            <a:r>
              <a:rPr lang="ru-RU" altLang="en-US" sz="2400" dirty="0">
                <a:solidFill>
                  <a:schemeClr val="tx1">
                    <a:lumMod val="65000"/>
                    <a:lumOff val="35000"/>
                  </a:schemeClr>
                </a:solidFill>
              </a:rPr>
              <a:t>с</a:t>
            </a:r>
            <a:r>
              <a:rPr lang="ru-RU" altLang="en-US" sz="2400" dirty="0" smtClean="0">
                <a:solidFill>
                  <a:schemeClr val="tx1">
                    <a:lumMod val="65000"/>
                    <a:lumOff val="35000"/>
                  </a:schemeClr>
                </a:solidFill>
              </a:rPr>
              <a:t>о злокачественной опухолью </a:t>
            </a:r>
            <a:r>
              <a:rPr lang="ru-RU" altLang="en-US" sz="2400" dirty="0">
                <a:solidFill>
                  <a:schemeClr val="tx1">
                    <a:lumMod val="65000"/>
                    <a:lumOff val="35000"/>
                  </a:schemeClr>
                </a:solidFill>
              </a:rPr>
              <a:t>частота развития ВТЭ в 4-7 раз </a:t>
            </a:r>
            <a:r>
              <a:rPr lang="ru-RU" altLang="en-US" sz="2400" dirty="0" smtClean="0">
                <a:solidFill>
                  <a:schemeClr val="tx1">
                    <a:lumMod val="65000"/>
                    <a:lumOff val="35000"/>
                  </a:schemeClr>
                </a:solidFill>
              </a:rPr>
              <a:t>выше</a:t>
            </a:r>
            <a:r>
              <a:rPr lang="ru-RU" altLang="en-US" sz="2400" baseline="30000" dirty="0" smtClean="0">
                <a:solidFill>
                  <a:schemeClr val="tx1">
                    <a:lumMod val="65000"/>
                    <a:lumOff val="35000"/>
                  </a:schemeClr>
                </a:solidFill>
              </a:rPr>
              <a:t>1</a:t>
            </a:r>
            <a:endParaRPr lang="ru-RU" altLang="en-US" sz="2400" baseline="30000" dirty="0">
              <a:solidFill>
                <a:schemeClr val="tx1">
                  <a:lumMod val="65000"/>
                  <a:lumOff val="35000"/>
                </a:schemeClr>
              </a:solidFill>
            </a:endParaRPr>
          </a:p>
          <a:p>
            <a:pPr lvl="1" eaLnBrk="1" hangingPunct="1">
              <a:defRPr/>
            </a:pPr>
            <a:r>
              <a:rPr lang="ru-RU" altLang="en-US" sz="2000" dirty="0" smtClean="0">
                <a:solidFill>
                  <a:schemeClr val="tx1">
                    <a:lumMod val="65000"/>
                    <a:lumOff val="35000"/>
                  </a:schemeClr>
                </a:solidFill>
              </a:rPr>
              <a:t>У </a:t>
            </a:r>
            <a:r>
              <a:rPr lang="en-GB" altLang="en-US" sz="2000" dirty="0" smtClean="0">
                <a:solidFill>
                  <a:schemeClr val="tx1">
                    <a:lumMod val="65000"/>
                    <a:lumOff val="35000"/>
                  </a:schemeClr>
                </a:solidFill>
              </a:rPr>
              <a:t>10-20% </a:t>
            </a:r>
            <a:r>
              <a:rPr lang="ru-RU" altLang="en-US" sz="2000" dirty="0" smtClean="0">
                <a:solidFill>
                  <a:schemeClr val="tx1">
                    <a:lumMod val="65000"/>
                    <a:lumOff val="35000"/>
                  </a:schemeClr>
                </a:solidFill>
              </a:rPr>
              <a:t>пациентов со злокачественной опухолью развивается </a:t>
            </a:r>
            <a:r>
              <a:rPr lang="ru-RU" altLang="en-US" sz="2000" dirty="0" err="1" smtClean="0">
                <a:solidFill>
                  <a:schemeClr val="tx1">
                    <a:lumMod val="65000"/>
                    <a:lumOff val="35000"/>
                  </a:schemeClr>
                </a:solidFill>
              </a:rPr>
              <a:t>симптомный</a:t>
            </a:r>
            <a:r>
              <a:rPr lang="ru-RU" altLang="en-US" sz="2000" dirty="0" smtClean="0">
                <a:solidFill>
                  <a:schemeClr val="tx1">
                    <a:lumMod val="65000"/>
                    <a:lumOff val="35000"/>
                  </a:schemeClr>
                </a:solidFill>
              </a:rPr>
              <a:t> ВТЭ </a:t>
            </a:r>
            <a:endParaRPr lang="en-GB" altLang="en-US" sz="2000" dirty="0" smtClean="0">
              <a:solidFill>
                <a:schemeClr val="tx1">
                  <a:lumMod val="65000"/>
                  <a:lumOff val="35000"/>
                </a:schemeClr>
              </a:solidFill>
            </a:endParaRPr>
          </a:p>
          <a:p>
            <a:pPr lvl="1" eaLnBrk="1" hangingPunct="1">
              <a:defRPr/>
            </a:pPr>
            <a:r>
              <a:rPr lang="en-GB" altLang="en-US" sz="2000" dirty="0" smtClean="0">
                <a:solidFill>
                  <a:schemeClr val="tx1">
                    <a:lumMod val="65000"/>
                    <a:lumOff val="35000"/>
                  </a:schemeClr>
                </a:solidFill>
              </a:rPr>
              <a:t>20% </a:t>
            </a:r>
            <a:r>
              <a:rPr lang="ru-RU" altLang="en-US" sz="2000" dirty="0" smtClean="0">
                <a:solidFill>
                  <a:schemeClr val="tx1">
                    <a:lumMod val="65000"/>
                    <a:lumOff val="35000"/>
                  </a:schemeClr>
                </a:solidFill>
              </a:rPr>
              <a:t>всех пациентов с ВТЭ имеют активную злокачественную опухоль</a:t>
            </a:r>
          </a:p>
          <a:p>
            <a:pPr lvl="1" eaLnBrk="1" hangingPunct="1">
              <a:defRPr/>
            </a:pPr>
            <a:endParaRPr lang="en-GB" altLang="en-US" sz="1600" dirty="0" smtClean="0">
              <a:solidFill>
                <a:schemeClr val="tx1">
                  <a:lumMod val="65000"/>
                  <a:lumOff val="35000"/>
                </a:schemeClr>
              </a:solidFill>
            </a:endParaRPr>
          </a:p>
          <a:p>
            <a:pPr eaLnBrk="1" hangingPunct="1">
              <a:defRPr/>
            </a:pPr>
            <a:r>
              <a:rPr lang="en-GB" altLang="en-US" sz="2400" dirty="0" smtClean="0">
                <a:solidFill>
                  <a:schemeClr val="tx1">
                    <a:lumMod val="65000"/>
                    <a:lumOff val="35000"/>
                  </a:schemeClr>
                </a:solidFill>
              </a:rPr>
              <a:t>“</a:t>
            </a:r>
            <a:r>
              <a:rPr lang="ru-RU" altLang="en-US" sz="2400" dirty="0" smtClean="0">
                <a:solidFill>
                  <a:schemeClr val="tx1">
                    <a:lumMod val="65000"/>
                    <a:lumOff val="35000"/>
                  </a:schemeClr>
                </a:solidFill>
              </a:rPr>
              <a:t>Идиопатический</a:t>
            </a:r>
            <a:r>
              <a:rPr lang="en-GB" altLang="en-US" sz="2400" dirty="0" smtClean="0">
                <a:solidFill>
                  <a:schemeClr val="tx1">
                    <a:lumMod val="65000"/>
                    <a:lumOff val="35000"/>
                  </a:schemeClr>
                </a:solidFill>
              </a:rPr>
              <a:t>” </a:t>
            </a:r>
            <a:r>
              <a:rPr lang="ru-RU" altLang="en-US" sz="2400" dirty="0" smtClean="0">
                <a:solidFill>
                  <a:schemeClr val="tx1">
                    <a:lumMod val="65000"/>
                    <a:lumOff val="35000"/>
                  </a:schemeClr>
                </a:solidFill>
              </a:rPr>
              <a:t>ВТЭ</a:t>
            </a:r>
            <a:r>
              <a:rPr lang="en-GB" altLang="en-US" sz="2400" dirty="0" smtClean="0">
                <a:solidFill>
                  <a:schemeClr val="tx1">
                    <a:lumMod val="65000"/>
                    <a:lumOff val="35000"/>
                  </a:schemeClr>
                </a:solidFill>
              </a:rPr>
              <a:t> </a:t>
            </a:r>
          </a:p>
          <a:p>
            <a:pPr lvl="1" eaLnBrk="1" hangingPunct="1">
              <a:defRPr/>
            </a:pPr>
            <a:r>
              <a:rPr lang="ru-RU" altLang="en-US" sz="2000" dirty="0">
                <a:solidFill>
                  <a:schemeClr val="tx1">
                    <a:lumMod val="65000"/>
                    <a:lumOff val="35000"/>
                  </a:schemeClr>
                </a:solidFill>
              </a:rPr>
              <a:t>злокачественная опухоль </a:t>
            </a:r>
            <a:r>
              <a:rPr lang="ru-RU" altLang="en-US" sz="2000" dirty="0" smtClean="0">
                <a:solidFill>
                  <a:schemeClr val="tx1">
                    <a:lumMod val="65000"/>
                    <a:lumOff val="35000"/>
                  </a:schemeClr>
                </a:solidFill>
              </a:rPr>
              <a:t>диагностируется в 2-4 раза чаще в течение следующих 12 месяцев </a:t>
            </a:r>
          </a:p>
          <a:p>
            <a:pPr lvl="1" eaLnBrk="1" hangingPunct="1">
              <a:defRPr/>
            </a:pPr>
            <a:endParaRPr lang="en-GB" altLang="en-US" sz="1600" dirty="0" smtClean="0">
              <a:solidFill>
                <a:schemeClr val="tx1">
                  <a:lumMod val="65000"/>
                  <a:lumOff val="35000"/>
                </a:schemeClr>
              </a:solidFill>
            </a:endParaRPr>
          </a:p>
          <a:p>
            <a:pPr eaLnBrk="1" hangingPunct="1">
              <a:defRPr/>
            </a:pPr>
            <a:r>
              <a:rPr lang="ru-RU" altLang="en-US" sz="2400" dirty="0" smtClean="0">
                <a:solidFill>
                  <a:schemeClr val="tx1">
                    <a:lumMod val="65000"/>
                    <a:lumOff val="35000"/>
                  </a:schemeClr>
                </a:solidFill>
              </a:rPr>
              <a:t>Пациенты </a:t>
            </a:r>
            <a:r>
              <a:rPr lang="ru-RU" altLang="en-US" sz="2400" dirty="0">
                <a:solidFill>
                  <a:schemeClr val="tx1">
                    <a:lumMod val="65000"/>
                    <a:lumOff val="35000"/>
                  </a:schemeClr>
                </a:solidFill>
              </a:rPr>
              <a:t>с</a:t>
            </a:r>
            <a:r>
              <a:rPr lang="ru-RU" altLang="en-US" sz="2400" dirty="0" smtClean="0">
                <a:solidFill>
                  <a:schemeClr val="tx1">
                    <a:lumMod val="65000"/>
                    <a:lumOff val="35000"/>
                  </a:schemeClr>
                </a:solidFill>
              </a:rPr>
              <a:t>о злокачественной опухолью и ВТЭ имеют меньшую продолжительность жизни </a:t>
            </a:r>
          </a:p>
          <a:p>
            <a:pPr lvl="1" eaLnBrk="1" hangingPunct="1">
              <a:buClr>
                <a:schemeClr val="tx1"/>
              </a:buClr>
              <a:buSzPct val="70000"/>
              <a:buFont typeface="Wingdings" panose="05000000000000000000" pitchFamily="2" charset="2"/>
              <a:buChar char="Ø"/>
              <a:defRPr/>
            </a:pPr>
            <a:endParaRPr lang="en-GB" altLang="en-US" sz="1600" dirty="0" smtClean="0">
              <a:solidFill>
                <a:schemeClr val="tx1">
                  <a:lumMod val="65000"/>
                  <a:lumOff val="35000"/>
                </a:schemeClr>
              </a:solidFill>
            </a:endParaRPr>
          </a:p>
          <a:p>
            <a:pPr lvl="1" eaLnBrk="1" hangingPunct="1">
              <a:buClr>
                <a:schemeClr val="tx1"/>
              </a:buClr>
              <a:buSzPct val="70000"/>
              <a:buFont typeface="Wingdings" panose="05000000000000000000" pitchFamily="2" charset="2"/>
              <a:buChar char="Ø"/>
              <a:defRPr/>
            </a:pPr>
            <a:endParaRPr lang="en-GB" altLang="en-US" sz="1600" dirty="0" smtClean="0">
              <a:solidFill>
                <a:schemeClr val="tx1">
                  <a:lumMod val="65000"/>
                  <a:lumOff val="35000"/>
                </a:schemeClr>
              </a:solidFill>
            </a:endParaRPr>
          </a:p>
          <a:p>
            <a:pPr lvl="1" eaLnBrk="1" hangingPunct="1">
              <a:buClr>
                <a:schemeClr val="tx1"/>
              </a:buClr>
              <a:buSzPct val="70000"/>
              <a:buFont typeface="Wingdings" panose="05000000000000000000" pitchFamily="2" charset="2"/>
              <a:buChar char="Ø"/>
              <a:defRPr/>
            </a:pPr>
            <a:endParaRPr lang="en-GB" altLang="en-US" sz="1600" dirty="0" smtClean="0">
              <a:solidFill>
                <a:schemeClr val="tx1">
                  <a:lumMod val="65000"/>
                  <a:lumOff val="35000"/>
                </a:schemeClr>
              </a:solidFill>
            </a:endParaRPr>
          </a:p>
          <a:p>
            <a:pPr marL="0" indent="0" eaLnBrk="1" hangingPunct="1">
              <a:buFont typeface="Arial" panose="020B0604020202020204" pitchFamily="34" charset="0"/>
              <a:buNone/>
              <a:defRPr/>
            </a:pPr>
            <a:endParaRPr lang="en-GB" altLang="en-US" sz="1600" dirty="0" smtClean="0">
              <a:solidFill>
                <a:schemeClr val="tx1">
                  <a:lumMod val="65000"/>
                  <a:lumOff val="35000"/>
                </a:schemeClr>
              </a:solidFill>
            </a:endParaRPr>
          </a:p>
        </p:txBody>
      </p:sp>
      <p:sp>
        <p:nvSpPr>
          <p:cNvPr id="2" name="TextBox 1"/>
          <p:cNvSpPr txBox="1"/>
          <p:nvPr/>
        </p:nvSpPr>
        <p:spPr>
          <a:xfrm>
            <a:off x="354013" y="6391275"/>
            <a:ext cx="7091362" cy="415925"/>
          </a:xfrm>
          <a:prstGeom prst="rect">
            <a:avLst/>
          </a:prstGeom>
          <a:noFill/>
        </p:spPr>
        <p:txBody>
          <a:bodyPr>
            <a:spAutoFit/>
          </a:bodyPr>
          <a:lstStyle/>
          <a:p>
            <a:pPr defTabSz="457200">
              <a:defRPr/>
            </a:pPr>
            <a:r>
              <a:rPr lang="en-GB" altLang="en-US" sz="1050" baseline="30000" dirty="0">
                <a:solidFill>
                  <a:prstClr val="black"/>
                </a:solidFill>
                <a:latin typeface="Arial" charset="0"/>
                <a:ea typeface="ヒラギノ角ゴ Pro W3" charset="-128"/>
                <a:cs typeface="Arial" panose="020B0604020202020204" pitchFamily="34" charset="0"/>
              </a:rPr>
              <a:t>1 </a:t>
            </a:r>
            <a:r>
              <a:rPr lang="en-GB" sz="1050" dirty="0" err="1">
                <a:solidFill>
                  <a:prstClr val="black"/>
                </a:solidFill>
                <a:latin typeface="Arial" charset="0"/>
                <a:ea typeface="ヒラギノ角ゴ Pro W3" charset="-128"/>
                <a:cs typeface="Arial" panose="020B0604020202020204" pitchFamily="34" charset="0"/>
              </a:rPr>
              <a:t>Barsam</a:t>
            </a:r>
            <a:r>
              <a:rPr lang="en-GB" sz="1050" dirty="0">
                <a:solidFill>
                  <a:prstClr val="black"/>
                </a:solidFill>
                <a:latin typeface="Arial" charset="0"/>
                <a:ea typeface="ヒラギノ角ゴ Pro W3" charset="-128"/>
                <a:cs typeface="Arial" panose="020B0604020202020204" pitchFamily="34" charset="0"/>
              </a:rPr>
              <a:t> SJ, Patel R, Arya R. B J Haem 2013;161:764-777; </a:t>
            </a:r>
            <a:r>
              <a:rPr lang="ru-RU" sz="1050" baseline="30000" dirty="0">
                <a:solidFill>
                  <a:prstClr val="black"/>
                </a:solidFill>
                <a:latin typeface="Arial" charset="0"/>
                <a:ea typeface="ヒラギノ角ゴ Pro W3" charset="-128"/>
                <a:cs typeface="Arial" panose="020B0604020202020204" pitchFamily="34" charset="0"/>
              </a:rPr>
              <a:t> </a:t>
            </a:r>
            <a:r>
              <a:rPr lang="en-GB" sz="1050" dirty="0" err="1">
                <a:solidFill>
                  <a:prstClr val="black"/>
                </a:solidFill>
                <a:latin typeface="Arial" charset="0"/>
                <a:ea typeface="ヒラギノ角ゴ Pro W3" charset="-128"/>
                <a:cs typeface="Arial" panose="020B0604020202020204" pitchFamily="34" charset="0"/>
              </a:rPr>
              <a:t>Laporte</a:t>
            </a:r>
            <a:r>
              <a:rPr lang="en-GB" sz="1050" dirty="0">
                <a:solidFill>
                  <a:prstClr val="black"/>
                </a:solidFill>
                <a:latin typeface="Arial" charset="0"/>
                <a:ea typeface="ヒラギノ角ゴ Pro W3" charset="-128"/>
                <a:cs typeface="Arial" panose="020B0604020202020204" pitchFamily="34" charset="0"/>
              </a:rPr>
              <a:t> S et al Circulation 2008;117:1711-1716</a:t>
            </a:r>
          </a:p>
          <a:p>
            <a:pPr defTabSz="457200">
              <a:defRPr/>
            </a:pPr>
            <a:endParaRPr lang="en-GB" sz="1050" dirty="0">
              <a:solidFill>
                <a:prstClr val="black"/>
              </a:solidFill>
              <a:latin typeface="Arial" charset="0"/>
              <a:ea typeface="ヒラギノ角ゴ Pro W3" charset="-128"/>
              <a:cs typeface="Arial" panose="020B0604020202020204" pitchFamily="34" charset="0"/>
            </a:endParaRPr>
          </a:p>
        </p:txBody>
      </p:sp>
    </p:spTree>
  </p:cSld>
  <p:clrMapOvr>
    <a:masterClrMapping/>
  </p:clrMapOvr>
  <p:timing>
    <p:tnLst>
      <p:par>
        <p:cTn id="1" dur="indefinite" restart="never" nodeType="tmRoot"/>
      </p:par>
    </p:tnLst>
  </p:timing>
</p:sld>
</file>

<file path=ppt/theme/_rels/theme4.xml.rels><?xml version="1.0" encoding="UTF-8" standalone="yes"?>
<Relationships xmlns="http://schemas.openxmlformats.org/package/2006/relationships"><Relationship Id="rId1" Type="http://schemas.openxmlformats.org/officeDocument/2006/relationships/image" Target="../media/image3.jpeg"/></Relationships>
</file>

<file path=ppt/theme/theme1.xml><?xml version="1.0" encoding="utf-8"?>
<a:theme xmlns:a="http://schemas.openxmlformats.org/drawingml/2006/main" name="Rivaroxaban GMA scientific template v2">
  <a:themeElements>
    <a:clrScheme name="Xarelto Scientific PP template">
      <a:dk1>
        <a:srgbClr val="000000"/>
      </a:dk1>
      <a:lt1>
        <a:srgbClr val="FFFFFF"/>
      </a:lt1>
      <a:dk2>
        <a:srgbClr val="595959"/>
      </a:dk2>
      <a:lt2>
        <a:srgbClr val="6689CC"/>
      </a:lt2>
      <a:accent1>
        <a:srgbClr val="EC008C"/>
      </a:accent1>
      <a:accent2>
        <a:srgbClr val="F2B646"/>
      </a:accent2>
      <a:accent3>
        <a:srgbClr val="3B8D86"/>
      </a:accent3>
      <a:accent4>
        <a:srgbClr val="907A63"/>
      </a:accent4>
      <a:accent5>
        <a:srgbClr val="1583A2"/>
      </a:accent5>
      <a:accent6>
        <a:srgbClr val="6F3130"/>
      </a:accent6>
      <a:hlink>
        <a:srgbClr val="595959"/>
      </a:hlink>
      <a:folHlink>
        <a:srgbClr val="7F7F7F"/>
      </a:folHlink>
    </a:clrScheme>
    <a:fontScheme name="PowerPoint_XARELTO_2008">
      <a:majorFont>
        <a:latin typeface="Arial"/>
        <a:ea typeface=""/>
        <a:cs typeface=""/>
      </a:majorFont>
      <a:minorFont>
        <a:latin typeface="Arial"/>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bg1"/>
        </a:solidFill>
        <a:ln w="19050" algn="ctr">
          <a:solidFill>
            <a:schemeClr val="tx1"/>
          </a:solidFill>
          <a:miter lim="800000"/>
          <a:headEnd/>
          <a:tailEnd/>
        </a:ln>
        <a:effectLst/>
        <a:extLst/>
      </a:spPr>
      <a:bodyPr wrap="square" lIns="0" tIns="0" rIns="0" bIns="0" anchor="ctr">
        <a:noAutofit/>
      </a:bodyPr>
      <a:lstStyle>
        <a:defPPr algn="ctr">
          <a:defRPr sz="1600" dirty="0">
            <a:solidFill>
              <a:schemeClr val="tx1">
                <a:lumMod val="65000"/>
                <a:lumOff val="35000"/>
              </a:schemeClr>
            </a:solidFill>
          </a:defRPr>
        </a:defPPr>
      </a:lstStyle>
    </a:spDef>
    <a:lnDef>
      <a:spPr bwMode="auto">
        <a:noFill/>
        <a:ln w="1905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a:spPr>
      <a:bodyPr/>
      <a:lstStyle/>
    </a:lnDef>
    <a:txDef>
      <a:spPr>
        <a:noFill/>
      </a:spPr>
      <a:bodyPr wrap="square" lIns="90000" tIns="46800" rIns="90000" bIns="46800" rtlCol="0" anchor="ctr">
        <a:spAutoFit/>
      </a:bodyPr>
      <a:lstStyle>
        <a:defPPr>
          <a:defRPr sz="1600" dirty="0" smtClean="0">
            <a:solidFill>
              <a:schemeClr val="tx1">
                <a:lumMod val="65000"/>
                <a:lumOff val="35000"/>
              </a:schemeClr>
            </a:solidFill>
          </a:defRPr>
        </a:defPPr>
      </a:lstStyle>
    </a:txDef>
  </a:objectDefaults>
  <a:extraClrSchemeLst>
    <a:extraClrScheme>
      <a:clrScheme name="Rivaroxaban GMA scientific template v2 1">
        <a:dk1>
          <a:srgbClr val="000000"/>
        </a:dk1>
        <a:lt1>
          <a:srgbClr val="FFFFFF"/>
        </a:lt1>
        <a:dk2>
          <a:srgbClr val="807F83"/>
        </a:dk2>
        <a:lt2>
          <a:srgbClr val="4F2D7F"/>
        </a:lt2>
        <a:accent1>
          <a:srgbClr val="EC008C"/>
        </a:accent1>
        <a:accent2>
          <a:srgbClr val="F2B646"/>
        </a:accent2>
        <a:accent3>
          <a:srgbClr val="FFFFFF"/>
        </a:accent3>
        <a:accent4>
          <a:srgbClr val="000000"/>
        </a:accent4>
        <a:accent5>
          <a:srgbClr val="F4AAC5"/>
        </a:accent5>
        <a:accent6>
          <a:srgbClr val="DBA53F"/>
        </a:accent6>
        <a:hlink>
          <a:srgbClr val="87BFD7"/>
        </a:hlink>
        <a:folHlink>
          <a:srgbClr val="F15E2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6_Rivaroxaban GMA slide template v2">
  <a:themeElements>
    <a:clrScheme name="Rivaroxaban GMA template">
      <a:dk1>
        <a:srgbClr val="000000"/>
      </a:dk1>
      <a:lt1>
        <a:srgbClr val="FFFFFF"/>
      </a:lt1>
      <a:dk2>
        <a:srgbClr val="96938E"/>
      </a:dk2>
      <a:lt2>
        <a:srgbClr val="6689CC"/>
      </a:lt2>
      <a:accent1>
        <a:srgbClr val="EC008C"/>
      </a:accent1>
      <a:accent2>
        <a:srgbClr val="F2B646"/>
      </a:accent2>
      <a:accent3>
        <a:srgbClr val="3F978F"/>
      </a:accent3>
      <a:accent4>
        <a:srgbClr val="86715C"/>
      </a:accent4>
      <a:accent5>
        <a:srgbClr val="30BDE4"/>
      </a:accent5>
      <a:accent6>
        <a:srgbClr val="6F3130"/>
      </a:accent6>
      <a:hlink>
        <a:srgbClr val="595959"/>
      </a:hlink>
      <a:folHlink>
        <a:srgbClr val="7F7F7F"/>
      </a:folHlink>
    </a:clrScheme>
    <a:fontScheme name="PowerPoint_XARELTO_2008">
      <a:majorFont>
        <a:latin typeface="Arial"/>
        <a:ea typeface=""/>
        <a:cs typeface=""/>
      </a:majorFont>
      <a:minorFont>
        <a:latin typeface="Arial"/>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bg1"/>
        </a:solidFill>
        <a:ln w="19050" algn="ctr">
          <a:solidFill>
            <a:schemeClr val="tx1"/>
          </a:solidFill>
          <a:miter lim="800000"/>
          <a:headEnd/>
          <a:tailEnd/>
        </a:ln>
        <a:effectLst/>
        <a:extLst/>
      </a:spPr>
      <a:bodyPr wrap="square" lIns="0" tIns="0" rIns="0" bIns="0" anchor="ctr">
        <a:noAutofit/>
      </a:bodyPr>
      <a:lstStyle>
        <a:defPPr algn="ctr">
          <a:defRPr sz="1600" dirty="0">
            <a:solidFill>
              <a:schemeClr val="tx1">
                <a:lumMod val="65000"/>
                <a:lumOff val="35000"/>
              </a:schemeClr>
            </a:solidFill>
          </a:defRPr>
        </a:defPPr>
      </a:lstStyle>
    </a:spDef>
    <a:lnDef>
      <a:spPr bwMode="auto">
        <a:noFill/>
        <a:ln w="1905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a:spPr>
      <a:bodyPr/>
      <a:lstStyle/>
    </a:lnDef>
    <a:txDef>
      <a:spPr>
        <a:noFill/>
      </a:spPr>
      <a:bodyPr wrap="square" lIns="90000" tIns="46800" rIns="90000" bIns="46800" rtlCol="0" anchor="ctr">
        <a:spAutoFit/>
      </a:bodyPr>
      <a:lstStyle>
        <a:defPPr>
          <a:defRPr sz="1600" dirty="0" smtClean="0">
            <a:solidFill>
              <a:schemeClr val="tx1">
                <a:lumMod val="65000"/>
                <a:lumOff val="35000"/>
              </a:schemeClr>
            </a:solidFill>
          </a:defRPr>
        </a:defPPr>
      </a:lstStyle>
    </a:txDef>
  </a:objectDefaults>
  <a:extraClrSchemeLst>
    <a:extraClrScheme>
      <a:clrScheme name="6_Rivaroxaban GMA slide template v2 1">
        <a:dk1>
          <a:srgbClr val="000000"/>
        </a:dk1>
        <a:lt1>
          <a:srgbClr val="FFFFFF"/>
        </a:lt1>
        <a:dk2>
          <a:srgbClr val="807F83"/>
        </a:dk2>
        <a:lt2>
          <a:srgbClr val="4F2D7F"/>
        </a:lt2>
        <a:accent1>
          <a:srgbClr val="EC008C"/>
        </a:accent1>
        <a:accent2>
          <a:srgbClr val="F2B646"/>
        </a:accent2>
        <a:accent3>
          <a:srgbClr val="FFFFFF"/>
        </a:accent3>
        <a:accent4>
          <a:srgbClr val="000000"/>
        </a:accent4>
        <a:accent5>
          <a:srgbClr val="F4AAC5"/>
        </a:accent5>
        <a:accent6>
          <a:srgbClr val="DBA53F"/>
        </a:accent6>
        <a:hlink>
          <a:srgbClr val="87BFD7"/>
        </a:hlink>
        <a:folHlink>
          <a:srgbClr val="F15E2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5_Rivaroxaban GMA slide template v2">
  <a:themeElements>
    <a:clrScheme name="Rivaroxaban GMA template">
      <a:dk1>
        <a:srgbClr val="000000"/>
      </a:dk1>
      <a:lt1>
        <a:srgbClr val="FFFFFF"/>
      </a:lt1>
      <a:dk2>
        <a:srgbClr val="96938E"/>
      </a:dk2>
      <a:lt2>
        <a:srgbClr val="6689CC"/>
      </a:lt2>
      <a:accent1>
        <a:srgbClr val="EC008C"/>
      </a:accent1>
      <a:accent2>
        <a:srgbClr val="F2B646"/>
      </a:accent2>
      <a:accent3>
        <a:srgbClr val="3F978F"/>
      </a:accent3>
      <a:accent4>
        <a:srgbClr val="86715C"/>
      </a:accent4>
      <a:accent5>
        <a:srgbClr val="30BDE4"/>
      </a:accent5>
      <a:accent6>
        <a:srgbClr val="6F3130"/>
      </a:accent6>
      <a:hlink>
        <a:srgbClr val="595959"/>
      </a:hlink>
      <a:folHlink>
        <a:srgbClr val="7F7F7F"/>
      </a:folHlink>
    </a:clrScheme>
    <a:fontScheme name="PowerPoint_XARELTO_2008">
      <a:majorFont>
        <a:latin typeface="Arial"/>
        <a:ea typeface=""/>
        <a:cs typeface=""/>
      </a:majorFont>
      <a:minorFont>
        <a:latin typeface="Arial"/>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bg1"/>
        </a:solidFill>
        <a:ln w="19050" algn="ctr">
          <a:solidFill>
            <a:schemeClr val="tx1"/>
          </a:solidFill>
          <a:miter lim="800000"/>
          <a:headEnd/>
          <a:tailEnd/>
        </a:ln>
        <a:effectLst/>
        <a:extLst/>
      </a:spPr>
      <a:bodyPr wrap="square" lIns="0" tIns="0" rIns="0" bIns="0" anchor="ctr">
        <a:noAutofit/>
      </a:bodyPr>
      <a:lstStyle>
        <a:defPPr algn="ctr">
          <a:defRPr sz="1600" dirty="0">
            <a:solidFill>
              <a:schemeClr val="tx1">
                <a:lumMod val="65000"/>
                <a:lumOff val="35000"/>
              </a:schemeClr>
            </a:solidFill>
          </a:defRPr>
        </a:defPPr>
      </a:lstStyle>
    </a:spDef>
    <a:lnDef>
      <a:spPr bwMode="auto">
        <a:noFill/>
        <a:ln w="1905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a:spPr>
      <a:bodyPr/>
      <a:lstStyle/>
    </a:lnDef>
    <a:txDef>
      <a:spPr>
        <a:noFill/>
      </a:spPr>
      <a:bodyPr wrap="square" lIns="90000" tIns="46800" rIns="90000" bIns="46800" rtlCol="0" anchor="ctr">
        <a:spAutoFit/>
      </a:bodyPr>
      <a:lstStyle>
        <a:defPPr>
          <a:defRPr sz="1600" dirty="0" smtClean="0">
            <a:solidFill>
              <a:schemeClr val="tx1">
                <a:lumMod val="65000"/>
                <a:lumOff val="35000"/>
              </a:schemeClr>
            </a:solidFill>
          </a:defRPr>
        </a:defPPr>
      </a:lstStyle>
    </a:txDef>
  </a:objectDefaults>
  <a:extraClrSchemeLst>
    <a:extraClrScheme>
      <a:clrScheme name="5_Rivaroxaban GMA slide template v2 1">
        <a:dk1>
          <a:srgbClr val="000000"/>
        </a:dk1>
        <a:lt1>
          <a:srgbClr val="FFFFFF"/>
        </a:lt1>
        <a:dk2>
          <a:srgbClr val="807F83"/>
        </a:dk2>
        <a:lt2>
          <a:srgbClr val="4F2D7F"/>
        </a:lt2>
        <a:accent1>
          <a:srgbClr val="EC008C"/>
        </a:accent1>
        <a:accent2>
          <a:srgbClr val="F2B646"/>
        </a:accent2>
        <a:accent3>
          <a:srgbClr val="FFFFFF"/>
        </a:accent3>
        <a:accent4>
          <a:srgbClr val="000000"/>
        </a:accent4>
        <a:accent5>
          <a:srgbClr val="F4AAC5"/>
        </a:accent5>
        <a:accent6>
          <a:srgbClr val="DBA53F"/>
        </a:accent6>
        <a:hlink>
          <a:srgbClr val="87BFD7"/>
        </a:hlink>
        <a:folHlink>
          <a:srgbClr val="F15E22"/>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Ион">
  <a:themeElements>
    <a:clrScheme name="Ион">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F9C9D"/>
      </a:accent5>
      <a:accent6>
        <a:srgbClr val="9E5E9B"/>
      </a:accent6>
      <a:hlink>
        <a:srgbClr val="58C1BA"/>
      </a:hlink>
      <a:folHlink>
        <a:srgbClr val="9DD0CB"/>
      </a:folHlink>
    </a:clrScheme>
    <a:fontScheme name="Ион">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Ион">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ppt/theme/theme5.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Clouds</Template>
  <TotalTime>3392</TotalTime>
  <Words>3081</Words>
  <Application>Microsoft Office PowerPoint</Application>
  <PresentationFormat>Экран (4:3)</PresentationFormat>
  <Paragraphs>460</Paragraphs>
  <Slides>25</Slides>
  <Notes>13</Notes>
  <HiddenSlides>1</HiddenSlides>
  <MMClips>0</MMClips>
  <ScaleCrop>false</ScaleCrop>
  <HeadingPairs>
    <vt:vector size="6" baseType="variant">
      <vt:variant>
        <vt:lpstr>Использованные шрифты</vt:lpstr>
      </vt:variant>
      <vt:variant>
        <vt:i4>12</vt:i4>
      </vt:variant>
      <vt:variant>
        <vt:lpstr>Тема</vt:lpstr>
      </vt:variant>
      <vt:variant>
        <vt:i4>4</vt:i4>
      </vt:variant>
      <vt:variant>
        <vt:lpstr>Заголовки слайдов</vt:lpstr>
      </vt:variant>
      <vt:variant>
        <vt:i4>25</vt:i4>
      </vt:variant>
    </vt:vector>
  </HeadingPairs>
  <TitlesOfParts>
    <vt:vector size="41" baseType="lpstr">
      <vt:lpstr>Arial</vt:lpstr>
      <vt:lpstr>Wingdings</vt:lpstr>
      <vt:lpstr>Symbol</vt:lpstr>
      <vt:lpstr>Calibri</vt:lpstr>
      <vt:lpstr>Century Gothic</vt:lpstr>
      <vt:lpstr>Wingdings 3</vt:lpstr>
      <vt:lpstr>ヒラギノ角ゴ Pro W3</vt:lpstr>
      <vt:lpstr>Verdana</vt:lpstr>
      <vt:lpstr>Times New Roman</vt:lpstr>
      <vt:lpstr>NEJMScalaSansLF-Regular</vt:lpstr>
      <vt:lpstr>Wingdings 2</vt:lpstr>
      <vt:lpstr>MS PGothic</vt:lpstr>
      <vt:lpstr>Rivaroxaban GMA scientific template v2</vt:lpstr>
      <vt:lpstr>6_Rivaroxaban GMA slide template v2</vt:lpstr>
      <vt:lpstr>5_Rivaroxaban GMA slide template v2</vt:lpstr>
      <vt:lpstr>Ион</vt:lpstr>
      <vt:lpstr>Сучасні підходи до лікування венозного тромбоемболізму</vt:lpstr>
      <vt:lpstr>Венозний тромбоемболізм (ВТЕ) – комплекс патологічних станів, що складается з гострого тромбозу глибоких вен в изольованому вигляді або у сукупності  з ТЕЛА </vt:lpstr>
      <vt:lpstr>ВЕНОЗНИЙ ТРОМБОЕМБОЛІЗМ</vt:lpstr>
      <vt:lpstr>Напрямки розвитку хірургії судин</vt:lpstr>
      <vt:lpstr>Тенденції лікування венозного тромбоемболізму</vt:lpstr>
      <vt:lpstr>СУЧАСНА КОНЦЕПЦІЯ ЛІКУВАННЯ ВЕНОЗНОГО ТРОМБОЕМБОЛІЗМУ</vt:lpstr>
      <vt:lpstr>ПРАКТИЧНО ПОВНА ВІДМОВА ВІД ЗАСТОСУВАННЯ КАВА-ФІЛЬТРІВ</vt:lpstr>
      <vt:lpstr>Лікування венозного тромбоемболізму</vt:lpstr>
      <vt:lpstr>Тромбоз, ассоциированный со злокачественной опухолью</vt:lpstr>
      <vt:lpstr>Тромбозы и рак увеличивают риск смерти</vt:lpstr>
      <vt:lpstr>Риск ТЭЛА/ТГВ варьирует в разные периоды лечения злокачественной опухоли</vt:lpstr>
      <vt:lpstr>Рекомендации по продолжительности лечения тромбозов, ассоциированных со злокачественной опухолью</vt:lpstr>
      <vt:lpstr>Лечение ТГВ у онкологических пациентов - рекомендации NICE 2012 (Великобритания) </vt:lpstr>
      <vt:lpstr>Американские рекомендации CHEST(ACCP) 2016 </vt:lpstr>
      <vt:lpstr>Американские рекомендации CHEST(ACCP) 2016 </vt:lpstr>
      <vt:lpstr>Американские рекомендации CHEST(ACCP) 2016 </vt:lpstr>
      <vt:lpstr>Результаты у пациентов со злокачественной опухолью в анамнезе</vt:lpstr>
      <vt:lpstr>Варианты лечения тромбозов, ассоциированных со злокачественной опухолью</vt:lpstr>
      <vt:lpstr>Классификация опухолей в EINSTEIN DVT/PE</vt:lpstr>
      <vt:lpstr>Ривароксабан при лечении симптомного ТГВ и ТЭЛА: дизайн исследования EINSTEIN</vt:lpstr>
      <vt:lpstr>Схожая эффективность при меньшем количестве больших кровотечений в группе ривароксабана</vt:lpstr>
      <vt:lpstr>Результаты у пациентов с активной злокачественной опухолью</vt:lpstr>
      <vt:lpstr>Ривароксабан – быстрое начало действия</vt:lpstr>
      <vt:lpstr>ВТЭ у онкологических пациентов – выводы:</vt:lpstr>
      <vt:lpstr>Презентация PowerPoint</vt:lpstr>
    </vt:vector>
  </TitlesOfParts>
  <Company>Организация</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Кардиохирургия херсонской области – вчера, сегодня и завтра</dc:title>
  <dc:creator>Customer</dc:creator>
  <cp:lastModifiedBy>Evgen</cp:lastModifiedBy>
  <cp:revision>70</cp:revision>
  <dcterms:created xsi:type="dcterms:W3CDTF">2011-02-22T14:34:35Z</dcterms:created>
  <dcterms:modified xsi:type="dcterms:W3CDTF">2018-04-13T10:05:16Z</dcterms:modified>
</cp:coreProperties>
</file>